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Ex1.xml" ContentType="application/vnd.ms-office.chartex+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78"/>
  </p:notesMasterIdLst>
  <p:sldIdLst>
    <p:sldId id="372" r:id="rId5"/>
    <p:sldId id="373" r:id="rId6"/>
    <p:sldId id="310" r:id="rId7"/>
    <p:sldId id="355" r:id="rId8"/>
    <p:sldId id="312" r:id="rId9"/>
    <p:sldId id="316" r:id="rId10"/>
    <p:sldId id="317" r:id="rId11"/>
    <p:sldId id="260" r:id="rId12"/>
    <p:sldId id="356" r:id="rId13"/>
    <p:sldId id="314" r:id="rId14"/>
    <p:sldId id="278" r:id="rId15"/>
    <p:sldId id="319" r:id="rId16"/>
    <p:sldId id="320" r:id="rId17"/>
    <p:sldId id="323" r:id="rId18"/>
    <p:sldId id="383" r:id="rId19"/>
    <p:sldId id="324" r:id="rId20"/>
    <p:sldId id="388" r:id="rId21"/>
    <p:sldId id="387" r:id="rId22"/>
    <p:sldId id="389" r:id="rId23"/>
    <p:sldId id="390" r:id="rId24"/>
    <p:sldId id="391" r:id="rId25"/>
    <p:sldId id="326" r:id="rId26"/>
    <p:sldId id="334" r:id="rId27"/>
    <p:sldId id="339" r:id="rId28"/>
    <p:sldId id="338" r:id="rId29"/>
    <p:sldId id="358" r:id="rId30"/>
    <p:sldId id="279" r:id="rId31"/>
    <p:sldId id="325" r:id="rId32"/>
    <p:sldId id="262" r:id="rId33"/>
    <p:sldId id="359" r:id="rId34"/>
    <p:sldId id="328" r:id="rId35"/>
    <p:sldId id="329" r:id="rId36"/>
    <p:sldId id="330" r:id="rId37"/>
    <p:sldId id="360" r:id="rId38"/>
    <p:sldId id="332" r:id="rId39"/>
    <p:sldId id="333" r:id="rId40"/>
    <p:sldId id="280" r:id="rId41"/>
    <p:sldId id="340" r:id="rId42"/>
    <p:sldId id="377" r:id="rId43"/>
    <p:sldId id="378" r:id="rId44"/>
    <p:sldId id="379" r:id="rId45"/>
    <p:sldId id="380" r:id="rId46"/>
    <p:sldId id="381" r:id="rId47"/>
    <p:sldId id="376" r:id="rId48"/>
    <p:sldId id="341" r:id="rId49"/>
    <p:sldId id="370" r:id="rId50"/>
    <p:sldId id="264" r:id="rId51"/>
    <p:sldId id="283" r:id="rId52"/>
    <p:sldId id="284" r:id="rId53"/>
    <p:sldId id="273" r:id="rId54"/>
    <p:sldId id="371" r:id="rId55"/>
    <p:sldId id="272" r:id="rId56"/>
    <p:sldId id="368" r:id="rId57"/>
    <p:sldId id="366" r:id="rId58"/>
    <p:sldId id="367" r:id="rId59"/>
    <p:sldId id="369" r:id="rId60"/>
    <p:sldId id="274" r:id="rId61"/>
    <p:sldId id="342" r:id="rId62"/>
    <p:sldId id="266" r:id="rId63"/>
    <p:sldId id="285" r:id="rId64"/>
    <p:sldId id="271" r:id="rId65"/>
    <p:sldId id="265" r:id="rId66"/>
    <p:sldId id="362" r:id="rId67"/>
    <p:sldId id="349" r:id="rId68"/>
    <p:sldId id="350" r:id="rId69"/>
    <p:sldId id="363" r:id="rId70"/>
    <p:sldId id="352" r:id="rId71"/>
    <p:sldId id="353" r:id="rId72"/>
    <p:sldId id="354" r:id="rId73"/>
    <p:sldId id="343" r:id="rId74"/>
    <p:sldId id="365" r:id="rId75"/>
    <p:sldId id="364" r:id="rId76"/>
    <p:sldId id="382" r:id="rId77"/>
  </p:sldIdLst>
  <p:sldSz cx="12192000" cy="6858000"/>
  <p:notesSz cx="6858000" cy="9144000"/>
  <p:embeddedFontLst>
    <p:embeddedFont>
      <p:font typeface="Cambria Math" panose="02040503050406030204" pitchFamily="18" charset="0"/>
      <p:regular r:id="rId79"/>
    </p:embeddedFont>
    <p:embeddedFont>
      <p:font typeface="Helvetica" pitchFamily="2" charset="0"/>
      <p:regular r:id="rId80"/>
      <p:bold r:id="rId81"/>
      <p:italic r:id="rId82"/>
      <p:boldItalic r:id="rId83"/>
    </p:embeddedFont>
    <p:embeddedFont>
      <p:font typeface="Hitachi Sans" pitchFamily="2" charset="77"/>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718"/>
  </p:normalViewPr>
  <p:slideViewPr>
    <p:cSldViewPr snapToGrid="0">
      <p:cViewPr varScale="1">
        <p:scale>
          <a:sx n="89" d="100"/>
          <a:sy n="89" d="100"/>
        </p:scale>
        <p:origin x="16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6.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9.fntdata"/><Relationship Id="rId61" Type="http://schemas.openxmlformats.org/officeDocument/2006/relationships/slide" Target="slides/slide57.xml"/><Relationship Id="rId82" Type="http://schemas.openxmlformats.org/officeDocument/2006/relationships/font" Target="fonts/font4.fntdata"/><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6F4-3B44-86E0-B6EFD98FB262}"/>
              </c:ext>
            </c:extLst>
          </c:dPt>
          <c:dPt>
            <c:idx val="1"/>
            <c:bubble3D val="0"/>
            <c:spPr>
              <a:solidFill>
                <a:schemeClr val="accent2"/>
              </a:solidFill>
              <a:ln w="19050">
                <a:noFill/>
              </a:ln>
              <a:effectLst/>
            </c:spPr>
            <c:extLst>
              <c:ext xmlns:c16="http://schemas.microsoft.com/office/drawing/2014/chart" uri="{C3380CC4-5D6E-409C-BE32-E72D297353CC}">
                <c16:uniqueId val="{00000003-26F4-3B44-86E0-B6EFD98FB262}"/>
              </c:ext>
            </c:extLst>
          </c:dPt>
          <c:dPt>
            <c:idx val="2"/>
            <c:bubble3D val="0"/>
            <c:spPr>
              <a:solidFill>
                <a:schemeClr val="accent3"/>
              </a:solidFill>
              <a:ln w="19050">
                <a:noFill/>
              </a:ln>
              <a:effectLst/>
            </c:spPr>
            <c:extLst>
              <c:ext xmlns:c16="http://schemas.microsoft.com/office/drawing/2014/chart" uri="{C3380CC4-5D6E-409C-BE32-E72D297353CC}">
                <c16:uniqueId val="{00000005-26F4-3B44-86E0-B6EFD98FB262}"/>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26F4-3B44-86E0-B6EFD98FB262}"/>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452371430969416"/>
          <c:y val="0.27128398889597422"/>
          <c:w val="0.56961918903564579"/>
          <c:h val="0.4061054958818116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DF61-DA45-BF2D-5641EE232303}"/>
              </c:ext>
            </c:extLst>
          </c:dPt>
          <c:dPt>
            <c:idx val="1"/>
            <c:bubble3D val="0"/>
            <c:spPr>
              <a:solidFill>
                <a:schemeClr val="accent2"/>
              </a:solidFill>
              <a:ln w="19050">
                <a:noFill/>
              </a:ln>
              <a:effectLst/>
            </c:spPr>
            <c:extLst>
              <c:ext xmlns:c16="http://schemas.microsoft.com/office/drawing/2014/chart" uri="{C3380CC4-5D6E-409C-BE32-E72D297353CC}">
                <c16:uniqueId val="{00000003-DF61-DA45-BF2D-5641EE232303}"/>
              </c:ext>
            </c:extLst>
          </c:dPt>
          <c:dPt>
            <c:idx val="2"/>
            <c:bubble3D val="0"/>
            <c:spPr>
              <a:solidFill>
                <a:schemeClr val="accent3"/>
              </a:solidFill>
              <a:ln w="19050">
                <a:noFill/>
              </a:ln>
              <a:effectLst/>
            </c:spPr>
            <c:extLst>
              <c:ext xmlns:c16="http://schemas.microsoft.com/office/drawing/2014/chart" uri="{C3380CC4-5D6E-409C-BE32-E72D297353CC}">
                <c16:uniqueId val="{00000005-DF61-DA45-BF2D-5641EE232303}"/>
              </c:ext>
            </c:extLst>
          </c:dPt>
          <c:dPt>
            <c:idx val="3"/>
            <c:bubble3D val="0"/>
            <c:spPr>
              <a:solidFill>
                <a:schemeClr val="accent4"/>
              </a:solidFill>
              <a:ln w="19050">
                <a:noFill/>
              </a:ln>
              <a:effectLst/>
            </c:spPr>
            <c:extLst>
              <c:ext xmlns:c16="http://schemas.microsoft.com/office/drawing/2014/chart" uri="{C3380CC4-5D6E-409C-BE32-E72D297353CC}">
                <c16:uniqueId val="{00000006-DF61-DA45-BF2D-5641EE232303}"/>
              </c:ext>
            </c:extLst>
          </c:dPt>
          <c:dPt>
            <c:idx val="4"/>
            <c:bubble3D val="0"/>
            <c:spPr>
              <a:solidFill>
                <a:schemeClr val="bg1"/>
              </a:solidFill>
              <a:ln w="19050">
                <a:noFill/>
              </a:ln>
              <a:effectLst/>
            </c:spPr>
            <c:extLst>
              <c:ext xmlns:c16="http://schemas.microsoft.com/office/drawing/2014/chart" uri="{C3380CC4-5D6E-409C-BE32-E72D297353CC}">
                <c16:uniqueId val="{00000009-569C-A04B-AF0C-E87E8B4D6EF0}"/>
              </c:ext>
            </c:extLst>
          </c:dPt>
          <c:cat>
            <c:numRef>
              <c:f>Sheet1!$A$2:$A$6</c:f>
              <c:numCache>
                <c:formatCode>General</c:formatCode>
                <c:ptCount val="5"/>
              </c:numCache>
            </c:numRef>
          </c:cat>
          <c:val>
            <c:numRef>
              <c:f>Sheet1!$B$2:$B$6</c:f>
              <c:numCache>
                <c:formatCode>0%</c:formatCode>
                <c:ptCount val="5"/>
                <c:pt idx="0">
                  <c:v>0.1</c:v>
                </c:pt>
                <c:pt idx="1">
                  <c:v>0.1</c:v>
                </c:pt>
                <c:pt idx="2">
                  <c:v>0.1</c:v>
                </c:pt>
                <c:pt idx="3">
                  <c:v>0.15</c:v>
                </c:pt>
                <c:pt idx="4">
                  <c:v>0.55000000000000004</c:v>
                </c:pt>
              </c:numCache>
            </c:numRef>
          </c:val>
          <c:extLst>
            <c:ext xmlns:c16="http://schemas.microsoft.com/office/drawing/2014/chart" uri="{C3380CC4-5D6E-409C-BE32-E72D297353CC}">
              <c16:uniqueId val="{00000004-DF61-DA45-BF2D-5641EE23230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75D3-654A-BB9A-8B8F5EFC8CFB}"/>
              </c:ext>
            </c:extLst>
          </c:dPt>
          <c:dPt>
            <c:idx val="1"/>
            <c:bubble3D val="0"/>
            <c:spPr>
              <a:solidFill>
                <a:schemeClr val="accent2"/>
              </a:solidFill>
              <a:ln w="19050">
                <a:noFill/>
              </a:ln>
              <a:effectLst/>
            </c:spPr>
            <c:extLst>
              <c:ext xmlns:c16="http://schemas.microsoft.com/office/drawing/2014/chart" uri="{C3380CC4-5D6E-409C-BE32-E72D297353CC}">
                <c16:uniqueId val="{00000003-75D3-654A-BB9A-8B8F5EFC8CFB}"/>
              </c:ext>
            </c:extLst>
          </c:dPt>
          <c:dPt>
            <c:idx val="2"/>
            <c:bubble3D val="0"/>
            <c:spPr>
              <a:solidFill>
                <a:schemeClr val="accent3"/>
              </a:solidFill>
              <a:ln w="19050">
                <a:noFill/>
              </a:ln>
              <a:effectLst/>
            </c:spPr>
            <c:extLst>
              <c:ext xmlns:c16="http://schemas.microsoft.com/office/drawing/2014/chart" uri="{C3380CC4-5D6E-409C-BE32-E72D297353CC}">
                <c16:uniqueId val="{00000005-75D3-654A-BB9A-8B8F5EFC8CFB}"/>
              </c:ext>
            </c:extLst>
          </c:dPt>
          <c:dPt>
            <c:idx val="3"/>
            <c:bubble3D val="0"/>
            <c:spPr>
              <a:solidFill>
                <a:schemeClr val="accent4"/>
              </a:solidFill>
              <a:ln w="19050">
                <a:noFill/>
              </a:ln>
              <a:effectLst/>
            </c:spPr>
            <c:extLst>
              <c:ext xmlns:c16="http://schemas.microsoft.com/office/drawing/2014/chart" uri="{C3380CC4-5D6E-409C-BE32-E72D297353CC}">
                <c16:uniqueId val="{00000007-75D3-654A-BB9A-8B8F5EFC8CFB}"/>
              </c:ext>
            </c:extLst>
          </c:dPt>
          <c:dPt>
            <c:idx val="4"/>
            <c:bubble3D val="0"/>
            <c:spPr>
              <a:solidFill>
                <a:schemeClr val="bg1"/>
              </a:solidFill>
              <a:ln w="19050">
                <a:noFill/>
              </a:ln>
              <a:effectLst/>
            </c:spPr>
            <c:extLst>
              <c:ext xmlns:c16="http://schemas.microsoft.com/office/drawing/2014/chart" uri="{C3380CC4-5D6E-409C-BE32-E72D297353CC}">
                <c16:uniqueId val="{00000009-75D3-654A-BB9A-8B8F5EFC8CFB}"/>
              </c:ext>
            </c:extLst>
          </c:dPt>
          <c:cat>
            <c:numRef>
              <c:f>Sheet1!$A$2:$A$6</c:f>
              <c:numCache>
                <c:formatCode>General</c:formatCode>
                <c:ptCount val="5"/>
              </c:numCache>
            </c:numRef>
          </c:cat>
          <c:val>
            <c:numRef>
              <c:f>Sheet1!$B$2:$B$6</c:f>
              <c:numCache>
                <c:formatCode>0%</c:formatCode>
                <c:ptCount val="5"/>
                <c:pt idx="0">
                  <c:v>0.15</c:v>
                </c:pt>
                <c:pt idx="1">
                  <c:v>0.1</c:v>
                </c:pt>
                <c:pt idx="2">
                  <c:v>0.1</c:v>
                </c:pt>
                <c:pt idx="3">
                  <c:v>0.08</c:v>
                </c:pt>
                <c:pt idx="4">
                  <c:v>0.56999999999999995</c:v>
                </c:pt>
              </c:numCache>
            </c:numRef>
          </c:val>
          <c:extLst>
            <c:ext xmlns:c16="http://schemas.microsoft.com/office/drawing/2014/chart" uri="{C3380CC4-5D6E-409C-BE32-E72D297353CC}">
              <c16:uniqueId val="{0000000A-75D3-654A-BB9A-8B8F5EFC8CF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4"/>
              </a:solidFill>
              <a:ln w="19050">
                <a:noFill/>
              </a:ln>
              <a:effectLst/>
            </c:spPr>
            <c:extLst>
              <c:ext xmlns:c16="http://schemas.microsoft.com/office/drawing/2014/chart" uri="{C3380CC4-5D6E-409C-BE32-E72D297353CC}">
                <c16:uniqueId val="{00000001-DC2C-0B47-8A52-113543DEE995}"/>
              </c:ext>
            </c:extLst>
          </c:dPt>
          <c:dPt>
            <c:idx val="1"/>
            <c:bubble3D val="0"/>
            <c:spPr>
              <a:solidFill>
                <a:schemeClr val="bg1"/>
              </a:solidFill>
              <a:ln w="19050">
                <a:noFill/>
              </a:ln>
              <a:effectLst/>
            </c:spPr>
            <c:extLst>
              <c:ext xmlns:c16="http://schemas.microsoft.com/office/drawing/2014/chart" uri="{C3380CC4-5D6E-409C-BE32-E72D297353CC}">
                <c16:uniqueId val="{00000003-A3C9-744D-B902-8FB61F96CC21}"/>
              </c:ext>
            </c:extLst>
          </c:dPt>
          <c:cat>
            <c:numRef>
              <c:f>Sheet1!$A$2:$A$3</c:f>
              <c:numCache>
                <c:formatCode>General</c:formatCode>
                <c:ptCount val="2"/>
              </c:numCache>
            </c:numRef>
          </c:cat>
          <c:val>
            <c:numRef>
              <c:f>Sheet1!$B$2:$B$3</c:f>
              <c:numCache>
                <c:formatCode>0%</c:formatCode>
                <c:ptCount val="2"/>
                <c:pt idx="0">
                  <c:v>0.68</c:v>
                </c:pt>
                <c:pt idx="1">
                  <c:v>0.32</c:v>
                </c:pt>
              </c:numCache>
            </c:numRef>
          </c:val>
          <c:extLst>
            <c:ext xmlns:c16="http://schemas.microsoft.com/office/drawing/2014/chart" uri="{C3380CC4-5D6E-409C-BE32-E72D297353CC}">
              <c16:uniqueId val="{00000000-DC2C-0B47-8A52-113543DEE99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015-D441-B146-D4CAEBB64356}"/>
              </c:ext>
            </c:extLst>
          </c:dPt>
          <c:dPt>
            <c:idx val="1"/>
            <c:bubble3D val="0"/>
            <c:spPr>
              <a:solidFill>
                <a:schemeClr val="bg1"/>
              </a:solidFill>
              <a:ln w="19050">
                <a:noFill/>
              </a:ln>
              <a:effectLst/>
            </c:spPr>
            <c:extLst>
              <c:ext xmlns:c16="http://schemas.microsoft.com/office/drawing/2014/chart" uri="{C3380CC4-5D6E-409C-BE32-E72D297353CC}">
                <c16:uniqueId val="{00000003-6015-D441-B146-D4CAEBB64356}"/>
              </c:ext>
            </c:extLst>
          </c:dPt>
          <c:cat>
            <c:numRef>
              <c:f>Sheet1!$A$2:$A$3</c:f>
              <c:numCache>
                <c:formatCode>General</c:formatCode>
                <c:ptCount val="2"/>
              </c:numCache>
            </c:numRef>
          </c:cat>
          <c:val>
            <c:numRef>
              <c:f>Sheet1!$B$2:$B$3</c:f>
              <c:numCache>
                <c:formatCode>0%</c:formatCode>
                <c:ptCount val="2"/>
                <c:pt idx="0">
                  <c:v>0.21</c:v>
                </c:pt>
                <c:pt idx="1">
                  <c:v>0.89</c:v>
                </c:pt>
              </c:numCache>
            </c:numRef>
          </c:val>
          <c:extLst>
            <c:ext xmlns:c16="http://schemas.microsoft.com/office/drawing/2014/chart" uri="{C3380CC4-5D6E-409C-BE32-E72D297353CC}">
              <c16:uniqueId val="{00000004-6015-D441-B146-D4CAEBB6435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E42F-444B-BDB2-C16B9D2ED7BE}"/>
              </c:ext>
            </c:extLst>
          </c:dPt>
          <c:dPt>
            <c:idx val="1"/>
            <c:bubble3D val="0"/>
            <c:spPr>
              <a:solidFill>
                <a:schemeClr val="bg1"/>
              </a:solidFill>
              <a:ln w="19050">
                <a:noFill/>
              </a:ln>
              <a:effectLst/>
            </c:spPr>
            <c:extLst>
              <c:ext xmlns:c16="http://schemas.microsoft.com/office/drawing/2014/chart" uri="{C3380CC4-5D6E-409C-BE32-E72D297353CC}">
                <c16:uniqueId val="{00000003-E42F-444B-BDB2-C16B9D2ED7BE}"/>
              </c:ext>
            </c:extLst>
          </c:dPt>
          <c:cat>
            <c:numRef>
              <c:f>Sheet1!$A$2:$A$3</c:f>
              <c:numCache>
                <c:formatCode>General</c:formatCode>
                <c:ptCount val="2"/>
              </c:numCache>
            </c:numRef>
          </c:cat>
          <c:val>
            <c:numRef>
              <c:f>Sheet1!$B$2:$B$3</c:f>
              <c:numCache>
                <c:formatCode>0%</c:formatCode>
                <c:ptCount val="2"/>
                <c:pt idx="0">
                  <c:v>0.46</c:v>
                </c:pt>
                <c:pt idx="1">
                  <c:v>0.54</c:v>
                </c:pt>
              </c:numCache>
            </c:numRef>
          </c:val>
          <c:extLst>
            <c:ext xmlns:c16="http://schemas.microsoft.com/office/drawing/2014/chart" uri="{C3380CC4-5D6E-409C-BE32-E72D297353CC}">
              <c16:uniqueId val="{00000004-E42F-444B-BDB2-C16B9D2ED7BE}"/>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6BC-8E40-9CA5-3FEC8AB3E610}"/>
              </c:ext>
            </c:extLst>
          </c:dPt>
          <c:dPt>
            <c:idx val="1"/>
            <c:bubble3D val="0"/>
            <c:spPr>
              <a:solidFill>
                <a:schemeClr val="accent2"/>
              </a:solidFill>
              <a:ln w="19050">
                <a:noFill/>
              </a:ln>
              <a:effectLst/>
            </c:spPr>
            <c:extLst>
              <c:ext xmlns:c16="http://schemas.microsoft.com/office/drawing/2014/chart" uri="{C3380CC4-5D6E-409C-BE32-E72D297353CC}">
                <c16:uniqueId val="{00000003-F6BC-8E40-9CA5-3FEC8AB3E610}"/>
              </c:ext>
            </c:extLst>
          </c:dPt>
          <c:dPt>
            <c:idx val="2"/>
            <c:bubble3D val="0"/>
            <c:spPr>
              <a:solidFill>
                <a:schemeClr val="accent3"/>
              </a:solidFill>
              <a:ln w="19050">
                <a:noFill/>
              </a:ln>
              <a:effectLst/>
            </c:spPr>
            <c:extLst>
              <c:ext xmlns:c16="http://schemas.microsoft.com/office/drawing/2014/chart" uri="{C3380CC4-5D6E-409C-BE32-E72D297353CC}">
                <c16:uniqueId val="{00000005-F6BC-8E40-9CA5-3FEC8AB3E610}"/>
              </c:ext>
            </c:extLst>
          </c:dPt>
          <c:dPt>
            <c:idx val="3"/>
            <c:bubble3D val="0"/>
            <c:spPr>
              <a:solidFill>
                <a:schemeClr val="accent4"/>
              </a:solidFill>
              <a:ln w="19050">
                <a:noFill/>
              </a:ln>
              <a:effectLst/>
            </c:spPr>
            <c:extLst>
              <c:ext xmlns:c16="http://schemas.microsoft.com/office/drawing/2014/chart" uri="{C3380CC4-5D6E-409C-BE32-E72D297353CC}">
                <c16:uniqueId val="{00000007-F6BC-8E40-9CA5-3FEC8AB3E610}"/>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F6BC-8E40-9CA5-3FEC8AB3E61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4660935482210126"/>
          <c:y val="0.27128398889597422"/>
          <c:w val="0.56961918903564579"/>
          <c:h val="0.5515880895195256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3897528435270196"/>
          <c:w val="0.36153986540435723"/>
          <c:h val="0.69408446509672361"/>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4F32-BF4C-9BC5-CFFE1AFF71FA}"/>
              </c:ext>
            </c:extLst>
          </c:dPt>
          <c:dPt>
            <c:idx val="1"/>
            <c:bubble3D val="0"/>
            <c:spPr>
              <a:solidFill>
                <a:schemeClr val="accent2"/>
              </a:solidFill>
              <a:ln w="19050">
                <a:noFill/>
              </a:ln>
              <a:effectLst/>
            </c:spPr>
            <c:extLst>
              <c:ext xmlns:c16="http://schemas.microsoft.com/office/drawing/2014/chart" uri="{C3380CC4-5D6E-409C-BE32-E72D297353CC}">
                <c16:uniqueId val="{00000003-4F32-BF4C-9BC5-CFFE1AFF71FA}"/>
              </c:ext>
            </c:extLst>
          </c:dPt>
          <c:dPt>
            <c:idx val="2"/>
            <c:bubble3D val="0"/>
            <c:spPr>
              <a:solidFill>
                <a:schemeClr val="accent3"/>
              </a:solidFill>
              <a:ln w="19050">
                <a:noFill/>
              </a:ln>
              <a:effectLst/>
            </c:spPr>
            <c:extLst>
              <c:ext xmlns:c16="http://schemas.microsoft.com/office/drawing/2014/chart" uri="{C3380CC4-5D6E-409C-BE32-E72D297353CC}">
                <c16:uniqueId val="{00000005-4F32-BF4C-9BC5-CFFE1AFF71FA}"/>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4F32-BF4C-9BC5-CFFE1AFF71F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36900230418159241"/>
          <c:y val="0.27128398889597422"/>
          <c:w val="0.56961918903564579"/>
          <c:h val="0.418229045351621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03173277218417E-2"/>
          <c:y val="0.12475847608155062"/>
          <c:w val="0.88077959433322861"/>
          <c:h val="0.75018953670730337"/>
        </c:manualLayout>
      </c:layout>
      <c:doughnutChart>
        <c:varyColors val="1"/>
        <c:ser>
          <c:idx val="0"/>
          <c:order val="0"/>
          <c:tx>
            <c:strRef>
              <c:f>Sheet1!$B$1</c:f>
              <c:strCache>
                <c:ptCount val="1"/>
                <c:pt idx="0">
                  <c:v>Customers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3AE-3D44-A2C8-D6B54B56EB37}"/>
              </c:ext>
            </c:extLst>
          </c:dPt>
          <c:dPt>
            <c:idx val="1"/>
            <c:bubble3D val="0"/>
            <c:spPr>
              <a:solidFill>
                <a:schemeClr val="accent2"/>
              </a:solidFill>
              <a:ln w="19050">
                <a:noFill/>
              </a:ln>
              <a:effectLst/>
            </c:spPr>
            <c:extLst>
              <c:ext xmlns:c16="http://schemas.microsoft.com/office/drawing/2014/chart" uri="{C3380CC4-5D6E-409C-BE32-E72D297353CC}">
                <c16:uniqueId val="{00000003-93AE-3D44-A2C8-D6B54B56EB37}"/>
              </c:ext>
            </c:extLst>
          </c:dPt>
          <c:dPt>
            <c:idx val="2"/>
            <c:bubble3D val="0"/>
            <c:spPr>
              <a:solidFill>
                <a:schemeClr val="accent3"/>
              </a:solidFill>
              <a:ln w="19050">
                <a:noFill/>
              </a:ln>
              <a:effectLst/>
            </c:spPr>
            <c:extLst>
              <c:ext xmlns:c16="http://schemas.microsoft.com/office/drawing/2014/chart" uri="{C3380CC4-5D6E-409C-BE32-E72D297353CC}">
                <c16:uniqueId val="{00000005-93AE-3D44-A2C8-D6B54B56EB37}"/>
              </c:ext>
            </c:extLst>
          </c:dPt>
          <c:cat>
            <c:strRef>
              <c:f>Sheet1!$A$2:$A$4</c:f>
              <c:strCache>
                <c:ptCount val="3"/>
                <c:pt idx="0">
                  <c:v>Transport &amp; Infrastructure</c:v>
                </c:pt>
                <c:pt idx="1">
                  <c:v>Industry</c:v>
                </c:pt>
                <c:pt idx="2">
                  <c:v>Utilities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93AE-3D44-A2C8-D6B54B56EB3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75339779503112"/>
          <c:y val="0.13897528435270196"/>
          <c:w val="0.71247452451010296"/>
          <c:h val="0.75154496111390279"/>
        </c:manualLayout>
      </c:layout>
      <c:doughnutChart>
        <c:varyColors val="1"/>
        <c:ser>
          <c:idx val="0"/>
          <c:order val="0"/>
          <c:tx>
            <c:strRef>
              <c:f>Sheet1!$B$1</c:f>
              <c:strCache>
                <c:ptCount val="1"/>
                <c:pt idx="0">
                  <c:v>Offering</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841-DD43-BB1D-75FC02C78BAF}"/>
              </c:ext>
            </c:extLst>
          </c:dPt>
          <c:dPt>
            <c:idx val="1"/>
            <c:bubble3D val="0"/>
            <c:spPr>
              <a:solidFill>
                <a:schemeClr val="accent2"/>
              </a:solidFill>
              <a:ln w="19050">
                <a:noFill/>
              </a:ln>
              <a:effectLst/>
            </c:spPr>
            <c:extLst>
              <c:ext xmlns:c16="http://schemas.microsoft.com/office/drawing/2014/chart" uri="{C3380CC4-5D6E-409C-BE32-E72D297353CC}">
                <c16:uniqueId val="{00000003-E841-DD43-BB1D-75FC02C78BAF}"/>
              </c:ext>
            </c:extLst>
          </c:dPt>
          <c:dPt>
            <c:idx val="2"/>
            <c:bubble3D val="0"/>
            <c:spPr>
              <a:solidFill>
                <a:schemeClr val="accent3"/>
              </a:solidFill>
              <a:ln w="19050">
                <a:noFill/>
              </a:ln>
              <a:effectLst/>
            </c:spPr>
            <c:extLst>
              <c:ext xmlns:c16="http://schemas.microsoft.com/office/drawing/2014/chart" uri="{C3380CC4-5D6E-409C-BE32-E72D297353CC}">
                <c16:uniqueId val="{00000005-E841-DD43-BB1D-75FC02C78BAF}"/>
              </c:ext>
            </c:extLst>
          </c:dPt>
          <c:dPt>
            <c:idx val="3"/>
            <c:bubble3D val="0"/>
            <c:spPr>
              <a:solidFill>
                <a:schemeClr val="accent4"/>
              </a:solidFill>
              <a:ln w="19050">
                <a:noFill/>
              </a:ln>
              <a:effectLst/>
            </c:spPr>
            <c:extLst>
              <c:ext xmlns:c16="http://schemas.microsoft.com/office/drawing/2014/chart" uri="{C3380CC4-5D6E-409C-BE32-E72D297353CC}">
                <c16:uniqueId val="{00000007-E841-DD43-BB1D-75FC02C78BAF}"/>
              </c:ext>
            </c:extLst>
          </c:dPt>
          <c:cat>
            <c:strRef>
              <c:f>Sheet1!$A$2:$A$5</c:f>
              <c:strCache>
                <c:ptCount val="4"/>
                <c:pt idx="0">
                  <c:v>Services</c:v>
                </c:pt>
                <c:pt idx="1">
                  <c:v>Software &amp; Automation</c:v>
                </c:pt>
                <c:pt idx="2">
                  <c:v>Systems</c:v>
                </c:pt>
                <c:pt idx="3">
                  <c:v>Products</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8-E841-DD43-BB1D-75FC02C78BA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748056427161013E-2"/>
          <c:y val="0.13897528435270196"/>
          <c:w val="0.65905060121952042"/>
          <c:h val="0.74337189292858774"/>
        </c:manualLayout>
      </c:layout>
      <c:doughnutChart>
        <c:varyColors val="1"/>
        <c:ser>
          <c:idx val="0"/>
          <c:order val="0"/>
          <c:tx>
            <c:strRef>
              <c:f>Sheet1!$B$1</c:f>
              <c:strCache>
                <c:ptCount val="1"/>
                <c:pt idx="0">
                  <c:v>Geographies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E96-374E-B267-70417E781D3F}"/>
              </c:ext>
            </c:extLst>
          </c:dPt>
          <c:dPt>
            <c:idx val="1"/>
            <c:bubble3D val="0"/>
            <c:spPr>
              <a:solidFill>
                <a:schemeClr val="accent2"/>
              </a:solidFill>
              <a:ln w="19050">
                <a:noFill/>
              </a:ln>
              <a:effectLst/>
            </c:spPr>
            <c:extLst>
              <c:ext xmlns:c16="http://schemas.microsoft.com/office/drawing/2014/chart" uri="{C3380CC4-5D6E-409C-BE32-E72D297353CC}">
                <c16:uniqueId val="{00000003-FE96-374E-B267-70417E781D3F}"/>
              </c:ext>
            </c:extLst>
          </c:dPt>
          <c:dPt>
            <c:idx val="2"/>
            <c:bubble3D val="0"/>
            <c:spPr>
              <a:solidFill>
                <a:schemeClr val="accent3"/>
              </a:solidFill>
              <a:ln w="19050">
                <a:noFill/>
              </a:ln>
              <a:effectLst/>
            </c:spPr>
            <c:extLst>
              <c:ext xmlns:c16="http://schemas.microsoft.com/office/drawing/2014/chart" uri="{C3380CC4-5D6E-409C-BE32-E72D297353CC}">
                <c16:uniqueId val="{00000005-FE96-374E-B267-70417E781D3F}"/>
              </c:ext>
            </c:extLst>
          </c:dPt>
          <c:cat>
            <c:strRef>
              <c:f>Sheet1!$A$2:$A$4</c:f>
              <c:strCache>
                <c:ptCount val="3"/>
                <c:pt idx="0">
                  <c:v>Asia, Middle East &amp; Africa</c:v>
                </c:pt>
                <c:pt idx="1">
                  <c:v>Americas</c:v>
                </c:pt>
                <c:pt idx="2">
                  <c:v>Europe</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FE96-374E-B267-70417E781D3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86D-574C-817D-45F990361EC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86D-574C-817D-45F990361EC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86D-574C-817D-45F990361EC3}"/>
            </c:ext>
          </c:extLst>
        </c:ser>
        <c:dLbls>
          <c:dLblPos val="ctr"/>
          <c:showLegendKey val="0"/>
          <c:showVal val="1"/>
          <c:showCatName val="0"/>
          <c:showSerName val="0"/>
          <c:showPercent val="0"/>
          <c:showBubbleSize val="0"/>
        </c:dLbls>
        <c:gapWidth val="150"/>
        <c:overlap val="100"/>
        <c:axId val="1818041039"/>
        <c:axId val="1444389456"/>
      </c:barChart>
      <c:catAx>
        <c:axId val="18180410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444389456"/>
        <c:crosses val="autoZero"/>
        <c:auto val="1"/>
        <c:lblAlgn val="ctr"/>
        <c:lblOffset val="100"/>
        <c:noMultiLvlLbl val="0"/>
      </c:catAx>
      <c:valAx>
        <c:axId val="1444389456"/>
        <c:scaling>
          <c:orientation val="minMax"/>
        </c:scaling>
        <c:delete val="1"/>
        <c:axPos val="l"/>
        <c:numFmt formatCode="0%" sourceLinked="1"/>
        <c:majorTickMark val="out"/>
        <c:minorTickMark val="none"/>
        <c:tickLblPos val="nextTo"/>
        <c:crossAx val="1818041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dPt>
            <c:idx val="0"/>
            <c:invertIfNegative val="0"/>
            <c:bubble3D val="0"/>
            <c:spPr>
              <a:solidFill>
                <a:srgbClr val="FAD200"/>
              </a:solidFill>
              <a:ln>
                <a:noFill/>
              </a:ln>
              <a:effectLst/>
            </c:spPr>
            <c:extLst>
              <c:ext xmlns:c16="http://schemas.microsoft.com/office/drawing/2014/chart" uri="{C3380CC4-5D6E-409C-BE32-E72D297353CC}">
                <c16:uniqueId val="{00000001-42B9-2642-B4E5-8FE2A9A36814}"/>
              </c:ext>
            </c:extLst>
          </c:dPt>
          <c:dPt>
            <c:idx val="1"/>
            <c:invertIfNegative val="0"/>
            <c:bubble3D val="0"/>
            <c:spPr>
              <a:solidFill>
                <a:srgbClr val="D096FD"/>
              </a:solidFill>
              <a:ln>
                <a:noFill/>
              </a:ln>
              <a:effectLst/>
            </c:spPr>
            <c:extLst>
              <c:ext xmlns:c16="http://schemas.microsoft.com/office/drawing/2014/chart" uri="{C3380CC4-5D6E-409C-BE32-E72D297353CC}">
                <c16:uniqueId val="{00000003-42B9-2642-B4E5-8FE2A9A36814}"/>
              </c:ext>
            </c:extLst>
          </c:dPt>
          <c:dPt>
            <c:idx val="2"/>
            <c:invertIfNegative val="0"/>
            <c:bubble3D val="0"/>
            <c:spPr>
              <a:solidFill>
                <a:srgbClr val="FA00A5"/>
              </a:solidFill>
              <a:ln>
                <a:noFill/>
              </a:ln>
              <a:effectLst/>
            </c:spPr>
            <c:extLst>
              <c:ext xmlns:c16="http://schemas.microsoft.com/office/drawing/2014/chart" uri="{C3380CC4-5D6E-409C-BE32-E72D297353CC}">
                <c16:uniqueId val="{00000005-42B9-2642-B4E5-8FE2A9A36814}"/>
              </c:ext>
            </c:extLst>
          </c:dPt>
          <c:dPt>
            <c:idx val="3"/>
            <c:invertIfNegative val="0"/>
            <c:bubble3D val="0"/>
            <c:spPr>
              <a:solidFill>
                <a:srgbClr val="00FA82"/>
              </a:solidFill>
              <a:ln>
                <a:noFill/>
              </a:ln>
              <a:effectLst/>
            </c:spPr>
            <c:extLst>
              <c:ext xmlns:c16="http://schemas.microsoft.com/office/drawing/2014/chart" uri="{C3380CC4-5D6E-409C-BE32-E72D297353CC}">
                <c16:uniqueId val="{00000007-42B9-2642-B4E5-8FE2A9A36814}"/>
              </c:ext>
            </c:extLst>
          </c:dPt>
          <c:dLbls>
            <c:dLbl>
              <c:idx val="2"/>
              <c:tx>
                <c:rich>
                  <a:bodyPr/>
                  <a:lstStyle/>
                  <a:p>
                    <a:r>
                      <a:rPr lang="en-US"/>
                      <a:t>3.5</a:t>
                    </a:r>
                    <a:endParaRPr lang="en-US" dirty="0"/>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2B9-2642-B4E5-8FE2A9A3681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Sheet1!$A$2:$A$6</c:f>
              <c:numCache>
                <c:formatCode>General</c:formatCode>
                <c:ptCount val="5"/>
                <c:pt idx="0">
                  <c:v>0.7</c:v>
                </c:pt>
                <c:pt idx="1">
                  <c:v>1.8</c:v>
                </c:pt>
                <c:pt idx="2">
                  <c:v>3.5</c:v>
                </c:pt>
                <c:pt idx="3">
                  <c:v>2</c:v>
                </c:pt>
                <c:pt idx="4">
                  <c:v>1.3</c:v>
                </c:pt>
              </c:numCache>
            </c:numRef>
          </c:xVal>
          <c:yVal>
            <c:numRef>
              <c:f>Sheet1!$B$2:$B$6</c:f>
              <c:numCache>
                <c:formatCode>General</c:formatCode>
                <c:ptCount val="5"/>
                <c:pt idx="0">
                  <c:v>2.7</c:v>
                </c:pt>
                <c:pt idx="1">
                  <c:v>3.2</c:v>
                </c:pt>
                <c:pt idx="2">
                  <c:v>2.5</c:v>
                </c:pt>
                <c:pt idx="3">
                  <c:v>2</c:v>
                </c:pt>
                <c:pt idx="4">
                  <c:v>0.7</c:v>
                </c:pt>
              </c:numCache>
            </c:numRef>
          </c:yVal>
          <c:bubbleSize>
            <c:numRef>
              <c:f>Sheet1!$C$2:$C$6</c:f>
              <c:numCache>
                <c:formatCode>General</c:formatCode>
                <c:ptCount val="5"/>
                <c:pt idx="0">
                  <c:v>10</c:v>
                </c:pt>
                <c:pt idx="1">
                  <c:v>4</c:v>
                </c:pt>
                <c:pt idx="2">
                  <c:v>8</c:v>
                </c:pt>
                <c:pt idx="3">
                  <c:v>8</c:v>
                </c:pt>
                <c:pt idx="4">
                  <c:v>8</c:v>
                </c:pt>
              </c:numCache>
            </c:numRef>
          </c:bubbleSize>
          <c:bubble3D val="0"/>
          <c:extLst>
            <c:ext xmlns:c16="http://schemas.microsoft.com/office/drawing/2014/chart" uri="{C3380CC4-5D6E-409C-BE32-E72D297353CC}">
              <c16:uniqueId val="{00000008-42B9-2642-B4E5-8FE2A9A36814}"/>
            </c:ext>
          </c:extLst>
        </c:ser>
        <c:dLbls>
          <c:dLblPos val="ctr"/>
          <c:showLegendKey val="0"/>
          <c:showVal val="1"/>
          <c:showCatName val="0"/>
          <c:showSerName val="0"/>
          <c:showPercent val="0"/>
          <c:showBubbleSize val="0"/>
        </c:dLbls>
        <c:bubbleScale val="100"/>
        <c:showNegBubbles val="0"/>
        <c:axId val="1267339039"/>
        <c:axId val="1267340959"/>
      </c:bubbleChart>
      <c:valAx>
        <c:axId val="1267339039"/>
        <c:scaling>
          <c:orientation val="minMax"/>
        </c:scaling>
        <c:delete val="0"/>
        <c:axPos val="b"/>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267340959"/>
        <c:crosses val="autoZero"/>
        <c:crossBetween val="midCat"/>
      </c:valAx>
      <c:valAx>
        <c:axId val="1267340959"/>
        <c:scaling>
          <c:orientation val="minMax"/>
        </c:scaling>
        <c:delete val="1"/>
        <c:axPos val="l"/>
        <c:numFmt formatCode="General" sourceLinked="1"/>
        <c:majorTickMark val="out"/>
        <c:minorTickMark val="none"/>
        <c:tickLblPos val="nextTo"/>
        <c:crossAx val="1267339039"/>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05695455761107"/>
          <c:y val="4.1220662431759904E-2"/>
          <c:w val="0.7310372327229735"/>
          <c:h val="0.86218139224055568"/>
        </c:manualLayout>
      </c:layout>
      <c:lineChart>
        <c:grouping val="standard"/>
        <c:varyColors val="0"/>
        <c:ser>
          <c:idx val="0"/>
          <c:order val="0"/>
          <c:tx>
            <c:strRef>
              <c:f>Sheet1!$B$1</c:f>
              <c:strCache>
                <c:ptCount val="1"/>
                <c:pt idx="0">
                  <c:v>Series 1</c:v>
                </c:pt>
              </c:strCache>
            </c:strRef>
          </c:tx>
          <c:spPr>
            <a:ln w="15875" cap="rnd">
              <a:solidFill>
                <a:srgbClr val="00FA82"/>
              </a:solidFill>
              <a:round/>
            </a:ln>
            <a:effectLst/>
          </c:spPr>
          <c:marker>
            <c:symbol val="none"/>
          </c:marker>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AF5-C14A-9986-5E1095998893}"/>
            </c:ext>
          </c:extLst>
        </c:ser>
        <c:ser>
          <c:idx val="1"/>
          <c:order val="1"/>
          <c:tx>
            <c:strRef>
              <c:f>Sheet1!$C$1</c:f>
              <c:strCache>
                <c:ptCount val="1"/>
                <c:pt idx="0">
                  <c:v>Series 2</c:v>
                </c:pt>
              </c:strCache>
            </c:strRef>
          </c:tx>
          <c:spPr>
            <a:ln w="15875" cap="rnd">
              <a:solidFill>
                <a:srgbClr val="00DCFA"/>
              </a:solidFill>
              <a:round/>
            </a:ln>
            <a:effectLst/>
          </c:spPr>
          <c:marker>
            <c:symbol val="none"/>
          </c:marker>
          <c:cat>
            <c:strRef>
              <c:f>Sheet1!$A$2:$A$5</c:f>
              <c:strCache>
                <c:ptCount val="4"/>
                <c:pt idx="0">
                  <c:v>April</c:v>
                </c:pt>
                <c:pt idx="1">
                  <c:v>May</c:v>
                </c:pt>
                <c:pt idx="2">
                  <c:v>June</c:v>
                </c:pt>
                <c:pt idx="3">
                  <c:v>July</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AF5-C14A-9986-5E1095998893}"/>
            </c:ext>
          </c:extLst>
        </c:ser>
        <c:ser>
          <c:idx val="2"/>
          <c:order val="2"/>
          <c:tx>
            <c:strRef>
              <c:f>Sheet1!$D$1</c:f>
              <c:strCache>
                <c:ptCount val="1"/>
                <c:pt idx="0">
                  <c:v>Series 3</c:v>
                </c:pt>
              </c:strCache>
            </c:strRef>
          </c:tx>
          <c:spPr>
            <a:ln w="15875" cap="rnd">
              <a:solidFill>
                <a:srgbClr val="0064FA"/>
              </a:solidFill>
              <a:round/>
            </a:ln>
            <a:effectLst/>
          </c:spPr>
          <c:marker>
            <c:symbol val="none"/>
          </c:marker>
          <c:cat>
            <c:strRef>
              <c:f>Sheet1!$A$2:$A$5</c:f>
              <c:strCache>
                <c:ptCount val="4"/>
                <c:pt idx="0">
                  <c:v>April</c:v>
                </c:pt>
                <c:pt idx="1">
                  <c:v>May</c:v>
                </c:pt>
                <c:pt idx="2">
                  <c:v>June</c:v>
                </c:pt>
                <c:pt idx="3">
                  <c:v>July</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DAF5-C14A-9986-5E1095998893}"/>
            </c:ext>
          </c:extLst>
        </c:ser>
        <c:ser>
          <c:idx val="3"/>
          <c:order val="3"/>
          <c:tx>
            <c:strRef>
              <c:f>Sheet1!$E$1</c:f>
              <c:strCache>
                <c:ptCount val="1"/>
                <c:pt idx="0">
                  <c:v>Series 4</c:v>
                </c:pt>
              </c:strCache>
            </c:strRef>
          </c:tx>
          <c:spPr>
            <a:ln w="15875" cap="rnd">
              <a:solidFill>
                <a:srgbClr val="9B00FA"/>
              </a:solidFill>
              <a:round/>
            </a:ln>
            <a:effectLst/>
          </c:spPr>
          <c:marker>
            <c:symbol val="none"/>
          </c:marker>
          <c:cat>
            <c:strRef>
              <c:f>Sheet1!$A$2:$A$5</c:f>
              <c:strCache>
                <c:ptCount val="4"/>
                <c:pt idx="0">
                  <c:v>April</c:v>
                </c:pt>
                <c:pt idx="1">
                  <c:v>May</c:v>
                </c:pt>
                <c:pt idx="2">
                  <c:v>June</c:v>
                </c:pt>
                <c:pt idx="3">
                  <c:v>July</c:v>
                </c:pt>
              </c:strCache>
            </c:strRef>
          </c:cat>
          <c:val>
            <c:numRef>
              <c:f>Sheet1!$E$2:$E$5</c:f>
              <c:numCache>
                <c:formatCode>General</c:formatCode>
                <c:ptCount val="4"/>
                <c:pt idx="0">
                  <c:v>3</c:v>
                </c:pt>
                <c:pt idx="1">
                  <c:v>4</c:v>
                </c:pt>
                <c:pt idx="2">
                  <c:v>2</c:v>
                </c:pt>
                <c:pt idx="3">
                  <c:v>3</c:v>
                </c:pt>
              </c:numCache>
            </c:numRef>
          </c:val>
          <c:smooth val="1"/>
          <c:extLst>
            <c:ext xmlns:c16="http://schemas.microsoft.com/office/drawing/2014/chart" uri="{C3380CC4-5D6E-409C-BE32-E72D297353CC}">
              <c16:uniqueId val="{00000003-DAF5-C14A-9986-5E1095998893}"/>
            </c:ext>
          </c:extLst>
        </c:ser>
        <c:ser>
          <c:idx val="4"/>
          <c:order val="4"/>
          <c:tx>
            <c:strRef>
              <c:f>Sheet1!$F$1</c:f>
              <c:strCache>
                <c:ptCount val="1"/>
                <c:pt idx="0">
                  <c:v>Series 5</c:v>
                </c:pt>
              </c:strCache>
            </c:strRef>
          </c:tx>
          <c:spPr>
            <a:ln w="15875" cap="rnd">
              <a:solidFill>
                <a:srgbClr val="FA00A5"/>
              </a:solidFill>
              <a:round/>
            </a:ln>
            <a:effectLst/>
          </c:spPr>
          <c:marker>
            <c:symbol val="none"/>
          </c:marker>
          <c:cat>
            <c:strRef>
              <c:f>Sheet1!$A$2:$A$5</c:f>
              <c:strCache>
                <c:ptCount val="4"/>
                <c:pt idx="0">
                  <c:v>April</c:v>
                </c:pt>
                <c:pt idx="1">
                  <c:v>May</c:v>
                </c:pt>
                <c:pt idx="2">
                  <c:v>June</c:v>
                </c:pt>
                <c:pt idx="3">
                  <c:v>July</c:v>
                </c:pt>
              </c:strCache>
            </c:strRef>
          </c:cat>
          <c:val>
            <c:numRef>
              <c:f>Sheet1!$F$2:$F$5</c:f>
              <c:numCache>
                <c:formatCode>General</c:formatCode>
                <c:ptCount val="4"/>
                <c:pt idx="0">
                  <c:v>1.5</c:v>
                </c:pt>
                <c:pt idx="1">
                  <c:v>1</c:v>
                </c:pt>
                <c:pt idx="2">
                  <c:v>4</c:v>
                </c:pt>
                <c:pt idx="3">
                  <c:v>1</c:v>
                </c:pt>
              </c:numCache>
            </c:numRef>
          </c:val>
          <c:smooth val="1"/>
          <c:extLst>
            <c:ext xmlns:c16="http://schemas.microsoft.com/office/drawing/2014/chart" uri="{C3380CC4-5D6E-409C-BE32-E72D297353CC}">
              <c16:uniqueId val="{00000004-DAF5-C14A-9986-5E1095998893}"/>
            </c:ext>
          </c:extLst>
        </c:ser>
        <c:ser>
          <c:idx val="5"/>
          <c:order val="5"/>
          <c:tx>
            <c:strRef>
              <c:f>Sheet1!$G$1</c:f>
              <c:strCache>
                <c:ptCount val="1"/>
                <c:pt idx="0">
                  <c:v>Series 6</c:v>
                </c:pt>
              </c:strCache>
            </c:strRef>
          </c:tx>
          <c:spPr>
            <a:ln w="15875" cap="rnd">
              <a:solidFill>
                <a:srgbClr val="FA6900"/>
              </a:solidFill>
              <a:round/>
            </a:ln>
            <a:effectLst/>
          </c:spPr>
          <c:marker>
            <c:symbol val="none"/>
          </c:marker>
          <c:cat>
            <c:strRef>
              <c:f>Sheet1!$A$2:$A$5</c:f>
              <c:strCache>
                <c:ptCount val="4"/>
                <c:pt idx="0">
                  <c:v>April</c:v>
                </c:pt>
                <c:pt idx="1">
                  <c:v>May</c:v>
                </c:pt>
                <c:pt idx="2">
                  <c:v>June</c:v>
                </c:pt>
                <c:pt idx="3">
                  <c:v>July</c:v>
                </c:pt>
              </c:strCache>
            </c:strRef>
          </c:cat>
          <c:val>
            <c:numRef>
              <c:f>Sheet1!$G$2:$G$5</c:f>
              <c:numCache>
                <c:formatCode>General</c:formatCode>
                <c:ptCount val="4"/>
                <c:pt idx="0">
                  <c:v>4</c:v>
                </c:pt>
                <c:pt idx="1">
                  <c:v>3</c:v>
                </c:pt>
                <c:pt idx="2">
                  <c:v>1</c:v>
                </c:pt>
                <c:pt idx="3">
                  <c:v>4</c:v>
                </c:pt>
              </c:numCache>
            </c:numRef>
          </c:val>
          <c:smooth val="1"/>
          <c:extLst>
            <c:ext xmlns:c16="http://schemas.microsoft.com/office/drawing/2014/chart" uri="{C3380CC4-5D6E-409C-BE32-E72D297353CC}">
              <c16:uniqueId val="{00000005-DAF5-C14A-9986-5E1095998893}"/>
            </c:ext>
          </c:extLst>
        </c:ser>
        <c:ser>
          <c:idx val="6"/>
          <c:order val="6"/>
          <c:tx>
            <c:strRef>
              <c:f>Sheet1!$H$1</c:f>
              <c:strCache>
                <c:ptCount val="1"/>
                <c:pt idx="0">
                  <c:v>Series 7</c:v>
                </c:pt>
              </c:strCache>
            </c:strRef>
          </c:tx>
          <c:spPr>
            <a:ln w="15875" cap="rnd">
              <a:solidFill>
                <a:srgbClr val="FAD200"/>
              </a:solidFill>
              <a:round/>
            </a:ln>
            <a:effectLst/>
          </c:spPr>
          <c:marker>
            <c:symbol val="none"/>
          </c:marker>
          <c:cat>
            <c:strRef>
              <c:f>Sheet1!$A$2:$A$5</c:f>
              <c:strCache>
                <c:ptCount val="4"/>
                <c:pt idx="0">
                  <c:v>April</c:v>
                </c:pt>
                <c:pt idx="1">
                  <c:v>May</c:v>
                </c:pt>
                <c:pt idx="2">
                  <c:v>June</c:v>
                </c:pt>
                <c:pt idx="3">
                  <c:v>July</c:v>
                </c:pt>
              </c:strCache>
            </c:strRef>
          </c:cat>
          <c:val>
            <c:numRef>
              <c:f>Sheet1!$H$2:$H$5</c:f>
              <c:numCache>
                <c:formatCode>General</c:formatCode>
                <c:ptCount val="4"/>
                <c:pt idx="0">
                  <c:v>2</c:v>
                </c:pt>
                <c:pt idx="1">
                  <c:v>4</c:v>
                </c:pt>
                <c:pt idx="2">
                  <c:v>2</c:v>
                </c:pt>
                <c:pt idx="3">
                  <c:v>2</c:v>
                </c:pt>
              </c:numCache>
            </c:numRef>
          </c:val>
          <c:smooth val="1"/>
          <c:extLst>
            <c:ext xmlns:c16="http://schemas.microsoft.com/office/drawing/2014/chart" uri="{C3380CC4-5D6E-409C-BE32-E72D297353CC}">
              <c16:uniqueId val="{00000006-DAF5-C14A-9986-5E1095998893}"/>
            </c:ext>
          </c:extLst>
        </c:ser>
        <c:dLbls>
          <c:showLegendKey val="0"/>
          <c:showVal val="0"/>
          <c:showCatName val="0"/>
          <c:showSerName val="0"/>
          <c:showPercent val="0"/>
          <c:showBubbleSize val="0"/>
        </c:dLbls>
        <c:smooth val="0"/>
        <c:axId val="1838097055"/>
        <c:axId val="940729919"/>
      </c:lineChart>
      <c:catAx>
        <c:axId val="183809705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940729919"/>
        <c:crosses val="autoZero"/>
        <c:auto val="1"/>
        <c:lblAlgn val="ctr"/>
        <c:lblOffset val="100"/>
        <c:noMultiLvlLbl val="0"/>
      </c:catAx>
      <c:valAx>
        <c:axId val="940729919"/>
        <c:scaling>
          <c:orientation val="minMax"/>
          <c:max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838097055"/>
        <c:crosses val="autoZero"/>
        <c:crossBetween val="between"/>
        <c:minorUnit val="1"/>
      </c:valAx>
      <c:spPr>
        <a:noFill/>
        <a:ln>
          <a:noFill/>
        </a:ln>
        <a:effectLst/>
      </c:spPr>
    </c:plotArea>
    <c:legend>
      <c:legendPos val="l"/>
      <c:layout>
        <c:manualLayout>
          <c:xMode val="edge"/>
          <c:yMode val="edge"/>
          <c:x val="1.0758244457809893E-2"/>
          <c:y val="0.55506689667622811"/>
          <c:w val="9.3497010321379859E-2"/>
          <c:h val="0.411042933911835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1st Qtr</cx:pt>
          <cx:pt idx="1">2nd Qtr</cx:pt>
          <cx:pt idx="2">3rd Qtr</cx:pt>
          <cx:pt idx="3">4th Qtr</cx:pt>
        </cx:lvl>
      </cx:strDim>
      <cx:numDim type="size">
        <cx:f>Sheet1!$B$2:$B$5</cx:f>
        <cx:lvl ptCount="4" formatCode="General">
          <cx:pt idx="0">8.1999999999999993</cx:pt>
          <cx:pt idx="1">3.2000000000000002</cx:pt>
          <cx:pt idx="2">1.3999999999999999</cx:pt>
          <cx:pt idx="3">1.2</cx:pt>
        </cx:lvl>
      </cx:numDim>
    </cx:data>
  </cx:chartData>
  <cx:chart>
    <cx:plotArea>
      <cx:plotAreaRegion>
        <cx:series layoutId="sunburst" uniqueId="{10B5DF10-B6B7-4DBE-8F16-DB79211796C1}">
          <cx:tx>
            <cx:txData>
              <cx:f>Sheet1!$B$1</cx:f>
              <cx:v>Sales</cx:v>
            </cx:txData>
          </cx:tx>
          <cx:dataId val="0"/>
        </cx:series>
      </cx:plotAreaRegion>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0.4134</cdr:x>
      <cdr:y>0.12545</cdr:y>
    </cdr:from>
    <cdr:to>
      <cdr:x>0.8615</cdr:x>
      <cdr:y>0.24098</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31419"/>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Customers</a:t>
          </a:r>
        </a:p>
      </cdr:txBody>
    </cdr:sp>
  </cdr:relSizeAnchor>
</c:userShapes>
</file>

<file path=ppt/drawings/drawing2.xml><?xml version="1.0" encoding="utf-8"?>
<c:userShapes xmlns:c="http://schemas.openxmlformats.org/drawingml/2006/chart">
  <cdr:relSizeAnchor xmlns:cdr="http://schemas.openxmlformats.org/drawingml/2006/chartDrawing">
    <cdr:from>
      <cdr:x>0.4134</cdr:x>
      <cdr:y>0.1171</cdr:y>
    </cdr:from>
    <cdr:to>
      <cdr:x>0.8615</cdr:x>
      <cdr:y>0.23263</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72276" y="122673"/>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rPr>
            <a:t>Offering</a:t>
          </a:r>
          <a:endParaRPr lang="en-GB" sz="800" b="1" kern="1200" dirty="0">
            <a:solidFill>
              <a:srgbClr val="0C0C0C"/>
            </a:solidFill>
            <a:effectLst/>
            <a:latin typeface="+mn-l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0.41633</cdr:x>
      <cdr:y>0.10631</cdr:y>
    </cdr:from>
    <cdr:to>
      <cdr:x>0.86443</cdr:x>
      <cdr:y>0.22184</cdr:y>
    </cdr:to>
    <cdr:sp macro="" textlink="">
      <cdr:nvSpPr>
        <cdr:cNvPr id="2" name="TextBox 1">
          <a:extLst xmlns:a="http://schemas.openxmlformats.org/drawingml/2006/main">
            <a:ext uri="{FF2B5EF4-FFF2-40B4-BE49-F238E27FC236}">
              <a16:creationId xmlns:a16="http://schemas.microsoft.com/office/drawing/2014/main" id="{ECADA779-5F79-725C-05B3-50C1A6E76030}"/>
            </a:ext>
          </a:extLst>
        </cdr:cNvPr>
        <cdr:cNvSpPr txBox="1"/>
      </cdr:nvSpPr>
      <cdr:spPr>
        <a:xfrm xmlns:a="http://schemas.openxmlformats.org/drawingml/2006/main">
          <a:off x="1180589" y="111364"/>
          <a:ext cx="1270683" cy="121023"/>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noAutofit/>
        </a:bodyPr>
        <a:lstStyle xmlns:a="http://schemas.openxmlformats.org/drawingml/2006/main"/>
        <a:p xmlns:a="http://schemas.openxmlformats.org/drawingml/2006/main">
          <a:pPr algn="l"/>
          <a:r>
            <a:rPr lang="en-GB" sz="800" b="1" kern="1200" dirty="0">
              <a:solidFill>
                <a:srgbClr val="0C0C0C"/>
              </a:solidFill>
              <a:effectLst/>
              <a:latin typeface="+mn-lt"/>
            </a:rPr>
            <a:t>Geographies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itachi Sans"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itachi Sans" pitchFamily="2" charset="0"/>
              </a:defRPr>
            </a:lvl1pPr>
          </a:lstStyle>
          <a:p>
            <a:fld id="{6EB418D2-6CC8-4835-9C14-6C5E91E6DCA9}" type="datetimeFigureOut">
              <a:rPr lang="en-GB" smtClean="0"/>
              <a:pPr/>
              <a:t>18/12/2025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itachi Sans"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itachi Sans" pitchFamily="2" charset="0"/>
              </a:defRPr>
            </a:lvl1pPr>
          </a:lstStyle>
          <a:p>
            <a:fld id="{D031864C-0A57-49E1-8FDC-7624A9AEBDB8}" type="slidenum">
              <a:rPr lang="en-GB" smtClean="0"/>
              <a:pPr/>
              <a:t>‹#›</a:t>
            </a:fld>
            <a:endParaRPr lang="en-GB"/>
          </a:p>
        </p:txBody>
      </p:sp>
    </p:spTree>
    <p:extLst>
      <p:ext uri="{BB962C8B-B14F-4D97-AF65-F5344CB8AC3E}">
        <p14:creationId xmlns:p14="http://schemas.microsoft.com/office/powerpoint/2010/main" val="2062623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itachi Sans" pitchFamily="2" charset="0"/>
        <a:ea typeface="+mn-ea"/>
        <a:cs typeface="+mn-cs"/>
      </a:defRPr>
    </a:lvl1pPr>
    <a:lvl2pPr marL="457200" algn="l" defTabSz="914400" rtl="0" eaLnBrk="1" latinLnBrk="0" hangingPunct="1">
      <a:defRPr sz="1200" kern="1200">
        <a:solidFill>
          <a:schemeClr val="tx1"/>
        </a:solidFill>
        <a:latin typeface="Hitachi Sans" pitchFamily="2" charset="0"/>
        <a:ea typeface="+mn-ea"/>
        <a:cs typeface="+mn-cs"/>
      </a:defRPr>
    </a:lvl2pPr>
    <a:lvl3pPr marL="914400" algn="l" defTabSz="914400" rtl="0" eaLnBrk="1" latinLnBrk="0" hangingPunct="1">
      <a:defRPr sz="1200" kern="1200">
        <a:solidFill>
          <a:schemeClr val="tx1"/>
        </a:solidFill>
        <a:latin typeface="Hitachi Sans" pitchFamily="2" charset="0"/>
        <a:ea typeface="+mn-ea"/>
        <a:cs typeface="+mn-cs"/>
      </a:defRPr>
    </a:lvl3pPr>
    <a:lvl4pPr marL="1371600" algn="l" defTabSz="914400" rtl="0" eaLnBrk="1" latinLnBrk="0" hangingPunct="1">
      <a:defRPr sz="1200" kern="1200">
        <a:solidFill>
          <a:schemeClr val="tx1"/>
        </a:solidFill>
        <a:latin typeface="Hitachi Sans" pitchFamily="2" charset="0"/>
        <a:ea typeface="+mn-ea"/>
        <a:cs typeface="+mn-cs"/>
      </a:defRPr>
    </a:lvl4pPr>
    <a:lvl5pPr marL="1828800" algn="l" defTabSz="914400" rtl="0" eaLnBrk="1" latinLnBrk="0" hangingPunct="1">
      <a:defRPr sz="1200" kern="1200">
        <a:solidFill>
          <a:schemeClr val="tx1"/>
        </a:solidFill>
        <a:latin typeface="Hitachi San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a:t>
            </a:fld>
            <a:endParaRPr lang="en-GB"/>
          </a:p>
        </p:txBody>
      </p:sp>
    </p:spTree>
    <p:extLst>
      <p:ext uri="{BB962C8B-B14F-4D97-AF65-F5344CB8AC3E}">
        <p14:creationId xmlns:p14="http://schemas.microsoft.com/office/powerpoint/2010/main" val="3910381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45</a:t>
            </a:fld>
            <a:endParaRPr lang="en-GB"/>
          </a:p>
        </p:txBody>
      </p:sp>
    </p:spTree>
    <p:extLst>
      <p:ext uri="{BB962C8B-B14F-4D97-AF65-F5344CB8AC3E}">
        <p14:creationId xmlns:p14="http://schemas.microsoft.com/office/powerpoint/2010/main" val="320938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E938F-7C9C-A2A6-BE82-33FFE266C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5BC2C-69D1-0A40-DC64-A0B11B611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00537A-8EF8-595F-7785-7644C7A6D5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E2074CF-A6EA-3005-F079-4441AE2AA160}"/>
              </a:ext>
            </a:extLst>
          </p:cNvPr>
          <p:cNvSpPr>
            <a:spLocks noGrp="1"/>
          </p:cNvSpPr>
          <p:nvPr>
            <p:ph type="sldNum" sz="quarter" idx="5"/>
          </p:nvPr>
        </p:nvSpPr>
        <p:spPr/>
        <p:txBody>
          <a:bodyPr/>
          <a:lstStyle/>
          <a:p>
            <a:fld id="{D031864C-0A57-49E1-8FDC-7624A9AEBDB8}" type="slidenum">
              <a:rPr lang="en-GB" smtClean="0"/>
              <a:t>46</a:t>
            </a:fld>
            <a:endParaRPr lang="en-GB"/>
          </a:p>
        </p:txBody>
      </p:sp>
    </p:spTree>
    <p:extLst>
      <p:ext uri="{BB962C8B-B14F-4D97-AF65-F5344CB8AC3E}">
        <p14:creationId xmlns:p14="http://schemas.microsoft.com/office/powerpoint/2010/main" val="230851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47</a:t>
            </a:fld>
            <a:endParaRPr lang="en-GB"/>
          </a:p>
        </p:txBody>
      </p:sp>
    </p:spTree>
    <p:extLst>
      <p:ext uri="{BB962C8B-B14F-4D97-AF65-F5344CB8AC3E}">
        <p14:creationId xmlns:p14="http://schemas.microsoft.com/office/powerpoint/2010/main" val="428999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49</a:t>
            </a:fld>
            <a:endParaRPr lang="en-GB"/>
          </a:p>
        </p:txBody>
      </p:sp>
    </p:spTree>
    <p:extLst>
      <p:ext uri="{BB962C8B-B14F-4D97-AF65-F5344CB8AC3E}">
        <p14:creationId xmlns:p14="http://schemas.microsoft.com/office/powerpoint/2010/main" val="296780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051EB-EB7F-1C38-10CB-0C1BD562A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81071-1A9A-E388-E30E-CADA18DF4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51ECF8-7221-E30C-8D98-EF7453F0E8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21A01E-B00E-4D87-F7A3-5E828E4181D7}"/>
              </a:ext>
            </a:extLst>
          </p:cNvPr>
          <p:cNvSpPr>
            <a:spLocks noGrp="1"/>
          </p:cNvSpPr>
          <p:nvPr>
            <p:ph type="sldNum" sz="quarter" idx="5"/>
          </p:nvPr>
        </p:nvSpPr>
        <p:spPr/>
        <p:txBody>
          <a:bodyPr/>
          <a:lstStyle/>
          <a:p>
            <a:fld id="{D031864C-0A57-49E1-8FDC-7624A9AEBDB8}" type="slidenum">
              <a:rPr lang="en-GB" smtClean="0"/>
              <a:t>50</a:t>
            </a:fld>
            <a:endParaRPr lang="en-GB"/>
          </a:p>
        </p:txBody>
      </p:sp>
    </p:spTree>
    <p:extLst>
      <p:ext uri="{BB962C8B-B14F-4D97-AF65-F5344CB8AC3E}">
        <p14:creationId xmlns:p14="http://schemas.microsoft.com/office/powerpoint/2010/main" val="380783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8D8-FA2E-33AF-57BC-D0B3D891F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4F0FF-71B0-8580-624F-C271F5507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32D9B-5EF0-69A1-BEE3-B817C8731AB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B8F781-303A-FE80-93A6-36830C5F99CE}"/>
              </a:ext>
            </a:extLst>
          </p:cNvPr>
          <p:cNvSpPr>
            <a:spLocks noGrp="1"/>
          </p:cNvSpPr>
          <p:nvPr>
            <p:ph type="sldNum" sz="quarter" idx="5"/>
          </p:nvPr>
        </p:nvSpPr>
        <p:spPr/>
        <p:txBody>
          <a:bodyPr/>
          <a:lstStyle/>
          <a:p>
            <a:fld id="{D031864C-0A57-49E1-8FDC-7624A9AEBDB8}" type="slidenum">
              <a:rPr lang="en-GB" smtClean="0"/>
              <a:t>51</a:t>
            </a:fld>
            <a:endParaRPr lang="en-GB"/>
          </a:p>
        </p:txBody>
      </p:sp>
    </p:spTree>
    <p:extLst>
      <p:ext uri="{BB962C8B-B14F-4D97-AF65-F5344CB8AC3E}">
        <p14:creationId xmlns:p14="http://schemas.microsoft.com/office/powerpoint/2010/main" val="3478844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52</a:t>
            </a:fld>
            <a:endParaRPr lang="en-GB"/>
          </a:p>
        </p:txBody>
      </p:sp>
    </p:spTree>
    <p:extLst>
      <p:ext uri="{BB962C8B-B14F-4D97-AF65-F5344CB8AC3E}">
        <p14:creationId xmlns:p14="http://schemas.microsoft.com/office/powerpoint/2010/main" val="90441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32620-FA34-D55C-49C8-F68869ABB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2283B-80C6-385C-601F-08FC1FD51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F67F0-B6FF-BC44-B167-FA0D2450A4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EF08AC-802A-402A-CA4A-B0A49BF15254}"/>
              </a:ext>
            </a:extLst>
          </p:cNvPr>
          <p:cNvSpPr>
            <a:spLocks noGrp="1"/>
          </p:cNvSpPr>
          <p:nvPr>
            <p:ph type="sldNum" sz="quarter" idx="5"/>
          </p:nvPr>
        </p:nvSpPr>
        <p:spPr/>
        <p:txBody>
          <a:bodyPr/>
          <a:lstStyle/>
          <a:p>
            <a:fld id="{D031864C-0A57-49E1-8FDC-7624A9AEBDB8}" type="slidenum">
              <a:rPr lang="en-GB" smtClean="0"/>
              <a:t>53</a:t>
            </a:fld>
            <a:endParaRPr lang="en-GB"/>
          </a:p>
        </p:txBody>
      </p:sp>
    </p:spTree>
    <p:extLst>
      <p:ext uri="{BB962C8B-B14F-4D97-AF65-F5344CB8AC3E}">
        <p14:creationId xmlns:p14="http://schemas.microsoft.com/office/powerpoint/2010/main" val="67333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F77B-5728-AA66-0F55-EF12FB074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5738A-F9F6-50A5-A846-9489DD209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F047-822F-DF74-1AD5-F5BCD26D2CE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84795B-60C3-DE22-FA0A-AA6380BE77C6}"/>
              </a:ext>
            </a:extLst>
          </p:cNvPr>
          <p:cNvSpPr>
            <a:spLocks noGrp="1"/>
          </p:cNvSpPr>
          <p:nvPr>
            <p:ph type="sldNum" sz="quarter" idx="5"/>
          </p:nvPr>
        </p:nvSpPr>
        <p:spPr/>
        <p:txBody>
          <a:bodyPr/>
          <a:lstStyle/>
          <a:p>
            <a:fld id="{D031864C-0A57-49E1-8FDC-7624A9AEBDB8}" type="slidenum">
              <a:rPr lang="en-GB" smtClean="0"/>
              <a:t>54</a:t>
            </a:fld>
            <a:endParaRPr lang="en-GB"/>
          </a:p>
        </p:txBody>
      </p:sp>
    </p:spTree>
    <p:extLst>
      <p:ext uri="{BB962C8B-B14F-4D97-AF65-F5344CB8AC3E}">
        <p14:creationId xmlns:p14="http://schemas.microsoft.com/office/powerpoint/2010/main" val="154353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EE579-9B10-DB8B-26D7-E8397D078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905F3-92B6-A4C7-D409-5AB19F6D2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CC7FC-48DF-855D-98FC-B40EF14900B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269736A-B645-198C-5204-864E073BB8DA}"/>
              </a:ext>
            </a:extLst>
          </p:cNvPr>
          <p:cNvSpPr>
            <a:spLocks noGrp="1"/>
          </p:cNvSpPr>
          <p:nvPr>
            <p:ph type="sldNum" sz="quarter" idx="5"/>
          </p:nvPr>
        </p:nvSpPr>
        <p:spPr/>
        <p:txBody>
          <a:bodyPr/>
          <a:lstStyle/>
          <a:p>
            <a:fld id="{D031864C-0A57-49E1-8FDC-7624A9AEBDB8}" type="slidenum">
              <a:rPr lang="en-GB" smtClean="0"/>
              <a:t>55</a:t>
            </a:fld>
            <a:endParaRPr lang="en-GB"/>
          </a:p>
        </p:txBody>
      </p:sp>
    </p:spTree>
    <p:extLst>
      <p:ext uri="{BB962C8B-B14F-4D97-AF65-F5344CB8AC3E}">
        <p14:creationId xmlns:p14="http://schemas.microsoft.com/office/powerpoint/2010/main" val="425583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13</a:t>
            </a:fld>
            <a:endParaRPr lang="en-GB"/>
          </a:p>
        </p:txBody>
      </p:sp>
    </p:spTree>
    <p:extLst>
      <p:ext uri="{BB962C8B-B14F-4D97-AF65-F5344CB8AC3E}">
        <p14:creationId xmlns:p14="http://schemas.microsoft.com/office/powerpoint/2010/main" val="1535635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7207C-3707-F2DE-6311-BD0F9F785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D0802-4D63-4D1E-741C-5D798AFF4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239C3D-5996-936E-679F-02C5BF20CE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848A707-9C1B-7E37-0301-DC99E0A9E8BD}"/>
              </a:ext>
            </a:extLst>
          </p:cNvPr>
          <p:cNvSpPr>
            <a:spLocks noGrp="1"/>
          </p:cNvSpPr>
          <p:nvPr>
            <p:ph type="sldNum" sz="quarter" idx="5"/>
          </p:nvPr>
        </p:nvSpPr>
        <p:spPr/>
        <p:txBody>
          <a:bodyPr/>
          <a:lstStyle/>
          <a:p>
            <a:fld id="{D031864C-0A57-49E1-8FDC-7624A9AEBDB8}" type="slidenum">
              <a:rPr lang="en-GB" smtClean="0"/>
              <a:t>56</a:t>
            </a:fld>
            <a:endParaRPr lang="en-GB"/>
          </a:p>
        </p:txBody>
      </p:sp>
    </p:spTree>
    <p:extLst>
      <p:ext uri="{BB962C8B-B14F-4D97-AF65-F5344CB8AC3E}">
        <p14:creationId xmlns:p14="http://schemas.microsoft.com/office/powerpoint/2010/main" val="4198629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541F-1508-F0E4-D02D-E3BFB5EB4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4EA88-D649-1D4F-97BB-239569AC9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3DAAF-3F5D-4E34-99BD-28502846C6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D54E24-EF9C-01EE-9C39-2FA6EF32A33F}"/>
              </a:ext>
            </a:extLst>
          </p:cNvPr>
          <p:cNvSpPr>
            <a:spLocks noGrp="1"/>
          </p:cNvSpPr>
          <p:nvPr>
            <p:ph type="sldNum" sz="quarter" idx="5"/>
          </p:nvPr>
        </p:nvSpPr>
        <p:spPr/>
        <p:txBody>
          <a:bodyPr/>
          <a:lstStyle/>
          <a:p>
            <a:fld id="{D031864C-0A57-49E1-8FDC-7624A9AEBDB8}" type="slidenum">
              <a:rPr lang="en-GB" smtClean="0"/>
              <a:t>57</a:t>
            </a:fld>
            <a:endParaRPr lang="en-GB"/>
          </a:p>
        </p:txBody>
      </p:sp>
    </p:spTree>
    <p:extLst>
      <p:ext uri="{BB962C8B-B14F-4D97-AF65-F5344CB8AC3E}">
        <p14:creationId xmlns:p14="http://schemas.microsoft.com/office/powerpoint/2010/main" val="330021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31864C-0A57-49E1-8FDC-7624A9AEBDB8}" type="slidenum">
              <a:rPr lang="en-GB" smtClean="0"/>
              <a:t>38</a:t>
            </a:fld>
            <a:endParaRPr lang="en-GB"/>
          </a:p>
        </p:txBody>
      </p:sp>
    </p:spTree>
    <p:extLst>
      <p:ext uri="{BB962C8B-B14F-4D97-AF65-F5344CB8AC3E}">
        <p14:creationId xmlns:p14="http://schemas.microsoft.com/office/powerpoint/2010/main" val="14277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7ED75-8D7D-6EFD-2020-D04226CE1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1F3B0-733E-ED8E-E565-1A304FF61C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D88D4-C8FD-8CEA-4F91-6CFF9B9F5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599D931-DD9C-7225-7497-646AA05FBB86}"/>
              </a:ext>
            </a:extLst>
          </p:cNvPr>
          <p:cNvSpPr>
            <a:spLocks noGrp="1"/>
          </p:cNvSpPr>
          <p:nvPr>
            <p:ph type="sldNum" sz="quarter" idx="5"/>
          </p:nvPr>
        </p:nvSpPr>
        <p:spPr/>
        <p:txBody>
          <a:bodyPr/>
          <a:lstStyle/>
          <a:p>
            <a:fld id="{D031864C-0A57-49E1-8FDC-7624A9AEBDB8}" type="slidenum">
              <a:rPr lang="en-GB" smtClean="0"/>
              <a:t>39</a:t>
            </a:fld>
            <a:endParaRPr lang="en-GB"/>
          </a:p>
        </p:txBody>
      </p:sp>
    </p:spTree>
    <p:extLst>
      <p:ext uri="{BB962C8B-B14F-4D97-AF65-F5344CB8AC3E}">
        <p14:creationId xmlns:p14="http://schemas.microsoft.com/office/powerpoint/2010/main" val="31585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D1052-A23F-80AC-5359-423122644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E13634-0D6C-80FB-3FE9-DB40C4C48D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97D54-7FFF-B41C-7D29-72EE24B04D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496A5-8C9B-7552-13AF-96F416B7BA2D}"/>
              </a:ext>
            </a:extLst>
          </p:cNvPr>
          <p:cNvSpPr>
            <a:spLocks noGrp="1"/>
          </p:cNvSpPr>
          <p:nvPr>
            <p:ph type="sldNum" sz="quarter" idx="5"/>
          </p:nvPr>
        </p:nvSpPr>
        <p:spPr/>
        <p:txBody>
          <a:bodyPr/>
          <a:lstStyle/>
          <a:p>
            <a:fld id="{D031864C-0A57-49E1-8FDC-7624A9AEBDB8}" type="slidenum">
              <a:rPr lang="en-GB" smtClean="0"/>
              <a:t>40</a:t>
            </a:fld>
            <a:endParaRPr lang="en-GB"/>
          </a:p>
        </p:txBody>
      </p:sp>
    </p:spTree>
    <p:extLst>
      <p:ext uri="{BB962C8B-B14F-4D97-AF65-F5344CB8AC3E}">
        <p14:creationId xmlns:p14="http://schemas.microsoft.com/office/powerpoint/2010/main" val="35504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A4BCB-49AB-C1FD-ABCF-A9B504427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5BAF6-E435-8797-ADFB-152A3280A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D8958-40ED-F926-0C01-36981D7B19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CDEEEDB-AD67-71D9-C8C1-0E0D99831C03}"/>
              </a:ext>
            </a:extLst>
          </p:cNvPr>
          <p:cNvSpPr>
            <a:spLocks noGrp="1"/>
          </p:cNvSpPr>
          <p:nvPr>
            <p:ph type="sldNum" sz="quarter" idx="5"/>
          </p:nvPr>
        </p:nvSpPr>
        <p:spPr/>
        <p:txBody>
          <a:bodyPr/>
          <a:lstStyle/>
          <a:p>
            <a:fld id="{D031864C-0A57-49E1-8FDC-7624A9AEBDB8}" type="slidenum">
              <a:rPr lang="en-GB" smtClean="0"/>
              <a:t>41</a:t>
            </a:fld>
            <a:endParaRPr lang="en-GB"/>
          </a:p>
        </p:txBody>
      </p:sp>
    </p:spTree>
    <p:extLst>
      <p:ext uri="{BB962C8B-B14F-4D97-AF65-F5344CB8AC3E}">
        <p14:creationId xmlns:p14="http://schemas.microsoft.com/office/powerpoint/2010/main" val="32319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1A0A6-8B22-282D-9D43-2C94BA190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47785-94C0-2DEA-2854-D70A3F920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40106-FE2F-7A4A-07D9-CFB5DF2C8D5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735CC2-C727-FA52-2772-5713C9C019EA}"/>
              </a:ext>
            </a:extLst>
          </p:cNvPr>
          <p:cNvSpPr>
            <a:spLocks noGrp="1"/>
          </p:cNvSpPr>
          <p:nvPr>
            <p:ph type="sldNum" sz="quarter" idx="5"/>
          </p:nvPr>
        </p:nvSpPr>
        <p:spPr/>
        <p:txBody>
          <a:bodyPr/>
          <a:lstStyle/>
          <a:p>
            <a:fld id="{D031864C-0A57-49E1-8FDC-7624A9AEBDB8}" type="slidenum">
              <a:rPr lang="en-GB" smtClean="0"/>
              <a:t>42</a:t>
            </a:fld>
            <a:endParaRPr lang="en-GB"/>
          </a:p>
        </p:txBody>
      </p:sp>
    </p:spTree>
    <p:extLst>
      <p:ext uri="{BB962C8B-B14F-4D97-AF65-F5344CB8AC3E}">
        <p14:creationId xmlns:p14="http://schemas.microsoft.com/office/powerpoint/2010/main" val="2852342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9112-AABC-0F2D-6889-1C7EF7532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0D76B-2921-B431-77A5-9C6A764F7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01018-6746-2A6C-001F-F741C975EE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37AAE3-5658-C05C-62D2-D9A93ADC0503}"/>
              </a:ext>
            </a:extLst>
          </p:cNvPr>
          <p:cNvSpPr>
            <a:spLocks noGrp="1"/>
          </p:cNvSpPr>
          <p:nvPr>
            <p:ph type="sldNum" sz="quarter" idx="5"/>
          </p:nvPr>
        </p:nvSpPr>
        <p:spPr/>
        <p:txBody>
          <a:bodyPr/>
          <a:lstStyle/>
          <a:p>
            <a:fld id="{D031864C-0A57-49E1-8FDC-7624A9AEBDB8}" type="slidenum">
              <a:rPr lang="en-GB" smtClean="0"/>
              <a:t>43</a:t>
            </a:fld>
            <a:endParaRPr lang="en-GB"/>
          </a:p>
        </p:txBody>
      </p:sp>
    </p:spTree>
    <p:extLst>
      <p:ext uri="{BB962C8B-B14F-4D97-AF65-F5344CB8AC3E}">
        <p14:creationId xmlns:p14="http://schemas.microsoft.com/office/powerpoint/2010/main" val="62108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4173-AE02-70BD-E68F-DB0BE66CF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62C21-DB58-169D-DF19-36B117B8A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22881-A1AC-E584-091E-2D3C5B69C3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7439A7-D32E-6EC3-A1FB-576E17822F74}"/>
              </a:ext>
            </a:extLst>
          </p:cNvPr>
          <p:cNvSpPr>
            <a:spLocks noGrp="1"/>
          </p:cNvSpPr>
          <p:nvPr>
            <p:ph type="sldNum" sz="quarter" idx="5"/>
          </p:nvPr>
        </p:nvSpPr>
        <p:spPr/>
        <p:txBody>
          <a:bodyPr/>
          <a:lstStyle/>
          <a:p>
            <a:fld id="{D031864C-0A57-49E1-8FDC-7624A9AEBDB8}" type="slidenum">
              <a:rPr lang="en-GB" smtClean="0"/>
              <a:t>44</a:t>
            </a:fld>
            <a:endParaRPr lang="en-GB"/>
          </a:p>
        </p:txBody>
      </p:sp>
    </p:spTree>
    <p:extLst>
      <p:ext uri="{BB962C8B-B14F-4D97-AF65-F5344CB8AC3E}">
        <p14:creationId xmlns:p14="http://schemas.microsoft.com/office/powerpoint/2010/main" val="1026767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hitachids.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hitachids.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391735"/>
            <a:ext cx="3629661" cy="830997"/>
          </a:xfrm>
        </p:spPr>
        <p:txBody>
          <a:bodyPr anchor="b" anchorCtr="0">
            <a:spAutoFit/>
          </a:bodyPr>
          <a:lstStyle>
            <a:lvl1pPr>
              <a:lnSpc>
                <a:spcPct val="100000"/>
              </a:lnSpc>
              <a:defRPr sz="18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15" name="TextBox 14">
            <a:extLst>
              <a:ext uri="{FF2B5EF4-FFF2-40B4-BE49-F238E27FC236}">
                <a16:creationId xmlns:a16="http://schemas.microsoft.com/office/drawing/2014/main" id="{941CC843-E3F5-8252-440F-F85537BE8A32}"/>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Tree>
    <p:extLst>
      <p:ext uri="{BB962C8B-B14F-4D97-AF65-F5344CB8AC3E}">
        <p14:creationId xmlns:p14="http://schemas.microsoft.com/office/powerpoint/2010/main" val="11203172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4" y="1595855"/>
            <a:ext cx="8391526" cy="476092"/>
          </a:xfrm>
        </p:spPr>
        <p:txBody>
          <a:bodyPr>
            <a:spAutoFit/>
          </a:bodyPr>
          <a:lstStyle>
            <a:lvl1pPr marL="0" indent="0" algn="l">
              <a:lnSpc>
                <a:spcPct val="110000"/>
              </a:lnSpc>
              <a:spcBef>
                <a:spcPts val="0"/>
              </a:spcBef>
              <a:spcAft>
                <a:spcPts val="1500"/>
              </a:spcAft>
              <a:buNone/>
              <a:defRPr sz="3000">
                <a:solidFill>
                  <a:schemeClr val="bg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pic>
        <p:nvPicPr>
          <p:cNvPr id="2" name="Graphic 1">
            <a:extLst>
              <a:ext uri="{FF2B5EF4-FFF2-40B4-BE49-F238E27FC236}">
                <a16:creationId xmlns:a16="http://schemas.microsoft.com/office/drawing/2014/main" id="{2BC3F9BE-8093-827F-4B58-776676A17A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7919D55E-7884-FC04-5115-65B766C038AC}"/>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7" name="TextBox 6">
            <a:extLst>
              <a:ext uri="{FF2B5EF4-FFF2-40B4-BE49-F238E27FC236}">
                <a16:creationId xmlns:a16="http://schemas.microsoft.com/office/drawing/2014/main" id="{7CFF5F43-534C-CCE1-BC23-FFCD08A14F7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926543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01D18-73E6-8329-C0B6-96EC2EAD46A9}"/>
              </a:ext>
            </a:extLst>
          </p:cNvPr>
          <p:cNvSpPr>
            <a:spLocks noGrp="1"/>
          </p:cNvSpPr>
          <p:nvPr>
            <p:ph type="body" sz="quarter" idx="13" hasCustomPrompt="1"/>
          </p:nvPr>
        </p:nvSpPr>
        <p:spPr>
          <a:xfrm>
            <a:off x="473075" y="3429000"/>
            <a:ext cx="6654370" cy="380873"/>
          </a:xfrm>
        </p:spPr>
        <p:txBody>
          <a:bodyPr>
            <a:spAutoFit/>
          </a:bodyPr>
          <a:lstStyle>
            <a:lvl1pPr marL="0" indent="0" algn="l">
              <a:lnSpc>
                <a:spcPct val="110000"/>
              </a:lnSpc>
              <a:spcBef>
                <a:spcPts val="0"/>
              </a:spcBef>
              <a:spcAft>
                <a:spcPts val="1500"/>
              </a:spcAft>
              <a:buNone/>
              <a:defRPr sz="2400"/>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text goes here</a:t>
            </a:r>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4" name="Text Placeholder 2">
            <a:extLst>
              <a:ext uri="{FF2B5EF4-FFF2-40B4-BE49-F238E27FC236}">
                <a16:creationId xmlns:a16="http://schemas.microsoft.com/office/drawing/2014/main" id="{CF05E062-2325-4F56-1A65-5A580A67A505}"/>
              </a:ext>
            </a:extLst>
          </p:cNvPr>
          <p:cNvSpPr>
            <a:spLocks noGrp="1"/>
          </p:cNvSpPr>
          <p:nvPr>
            <p:ph type="body" sz="quarter" idx="14" hasCustomPrompt="1"/>
          </p:nvPr>
        </p:nvSpPr>
        <p:spPr>
          <a:xfrm>
            <a:off x="473075" y="698500"/>
            <a:ext cx="6654370" cy="380873"/>
          </a:xfrm>
        </p:spPr>
        <p:txBody>
          <a:bodyPr>
            <a:spAutoFit/>
          </a:bodyPr>
          <a:lstStyle>
            <a:lvl1pPr marL="0" indent="0" algn="l">
              <a:lnSpc>
                <a:spcPct val="110000"/>
              </a:lnSpc>
              <a:spcBef>
                <a:spcPts val="0"/>
              </a:spcBef>
              <a:spcAft>
                <a:spcPts val="1500"/>
              </a:spcAft>
              <a:buNone/>
              <a:defRPr sz="2400">
                <a:solidFill>
                  <a:schemeClr val="accent1"/>
                </a:solidFill>
              </a:defRPr>
            </a:lvl1pPr>
            <a:lvl2pPr marL="0" indent="0" algn="l">
              <a:spcBef>
                <a:spcPts val="0"/>
              </a:spcBef>
              <a:spcAft>
                <a:spcPts val="1200"/>
              </a:spcAft>
              <a:buNone/>
              <a:defRPr sz="2400"/>
            </a:lvl2pPr>
            <a:lvl3pPr marL="0" indent="0" algn="l">
              <a:spcBef>
                <a:spcPts val="0"/>
              </a:spcBef>
              <a:spcAft>
                <a:spcPts val="1200"/>
              </a:spcAft>
              <a:buNone/>
              <a:defRPr sz="2400"/>
            </a:lvl3pPr>
            <a:lvl4pPr marL="0" indent="0" algn="l">
              <a:spcBef>
                <a:spcPts val="0"/>
              </a:spcBef>
              <a:spcAft>
                <a:spcPts val="1200"/>
              </a:spcAft>
              <a:buNone/>
              <a:defRPr sz="2400"/>
            </a:lvl4pPr>
            <a:lvl5pPr marL="0" indent="0" algn="l">
              <a:spcBef>
                <a:spcPts val="0"/>
              </a:spcBef>
              <a:spcAft>
                <a:spcPts val="1200"/>
              </a:spcAft>
              <a:buFont typeface="Arial" panose="020B0604020202020204" pitchFamily="34" charset="0"/>
              <a:buNone/>
              <a:defRPr sz="2400"/>
            </a:lvl5pPr>
          </a:lstStyle>
          <a:p>
            <a:pPr lvl="0"/>
            <a:r>
              <a:rPr lang="en-GB"/>
              <a:t>Introduction title goes here</a:t>
            </a:r>
          </a:p>
        </p:txBody>
      </p:sp>
      <p:sp>
        <p:nvSpPr>
          <p:cNvPr id="7" name="Text Placeholder 3">
            <a:extLst>
              <a:ext uri="{FF2B5EF4-FFF2-40B4-BE49-F238E27FC236}">
                <a16:creationId xmlns:a16="http://schemas.microsoft.com/office/drawing/2014/main" id="{799D66D8-8E9F-0544-ABAB-C5A8264731E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AB77B69C-0EFA-62C4-8BDA-7F80255119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E02C70FA-8B4B-CF37-B389-F363E8C2E27D}"/>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4059009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698500"/>
            <a:ext cx="6496050" cy="415498"/>
          </a:xfrm>
        </p:spPr>
        <p:txBody>
          <a:bodyPr/>
          <a:lstStyle>
            <a:lvl1pPr>
              <a:defRPr sz="3000">
                <a:solidFill>
                  <a:schemeClr val="bg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7" name="Text Placeholder 3">
            <a:extLst>
              <a:ext uri="{FF2B5EF4-FFF2-40B4-BE49-F238E27FC236}">
                <a16:creationId xmlns:a16="http://schemas.microsoft.com/office/drawing/2014/main" id="{7E50D42E-A753-265B-D758-DC1B416B5AEA}"/>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sp>
        <p:nvSpPr>
          <p:cNvPr id="4" name="TextBox 3">
            <a:extLst>
              <a:ext uri="{FF2B5EF4-FFF2-40B4-BE49-F238E27FC236}">
                <a16:creationId xmlns:a16="http://schemas.microsoft.com/office/drawing/2014/main" id="{275D0051-4301-4DC2-89D4-2DC159A0683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98691322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69900" y="1002021"/>
            <a:ext cx="6496050" cy="415498"/>
          </a:xfrm>
        </p:spPr>
        <p:txBody>
          <a:bodyPr/>
          <a:lstStyle>
            <a:lvl1pPr>
              <a:defRPr sz="3000">
                <a:solidFill>
                  <a:schemeClr val="accent1"/>
                </a:solidFill>
              </a:defRPr>
            </a:lvl1pPr>
          </a:lstStyle>
          <a:p>
            <a:r>
              <a:rPr lang="en-GB"/>
              <a:t>Divider title here</a:t>
            </a:r>
          </a:p>
        </p:txBody>
      </p:sp>
      <p:pic>
        <p:nvPicPr>
          <p:cNvPr id="2" name="Graphic 1">
            <a:extLst>
              <a:ext uri="{FF2B5EF4-FFF2-40B4-BE49-F238E27FC236}">
                <a16:creationId xmlns:a16="http://schemas.microsoft.com/office/drawing/2014/main" id="{1940EB3D-815C-1B62-7765-73A514B534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DE41521A-FD2E-EF86-582E-CDA0462AF43C}"/>
              </a:ext>
            </a:extLst>
          </p:cNvPr>
          <p:cNvSpPr>
            <a:spLocks noGrp="1"/>
          </p:cNvSpPr>
          <p:nvPr>
            <p:ph type="body" sz="half" idx="2" hasCustomPrompt="1"/>
          </p:nvPr>
        </p:nvSpPr>
        <p:spPr>
          <a:xfrm>
            <a:off x="473075" y="68445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Chapter X</a:t>
            </a:r>
          </a:p>
        </p:txBody>
      </p:sp>
      <p:sp>
        <p:nvSpPr>
          <p:cNvPr id="7" name="TextBox 6">
            <a:extLst>
              <a:ext uri="{FF2B5EF4-FFF2-40B4-BE49-F238E27FC236}">
                <a16:creationId xmlns:a16="http://schemas.microsoft.com/office/drawing/2014/main" id="{479381B0-8BCE-FA2C-C1B6-4A2883E9486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0385909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Divi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8000">
                <a:solidFill>
                  <a:schemeClr val="bg1"/>
                </a:solidFill>
              </a:defRPr>
            </a:lvl1pPr>
          </a:lstStyle>
          <a:p>
            <a:r>
              <a:rPr lang="en-GB"/>
              <a:t>Large title try 50pt, 80pt 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BAC7912-AE40-329C-0937-D576E83DBF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0540185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Text Divi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3" name="Title 11">
            <a:extLst>
              <a:ext uri="{FF2B5EF4-FFF2-40B4-BE49-F238E27FC236}">
                <a16:creationId xmlns:a16="http://schemas.microsoft.com/office/drawing/2014/main" id="{F30A33DD-C7D8-56BD-404F-663943A2E13C}"/>
              </a:ext>
            </a:extLst>
          </p:cNvPr>
          <p:cNvSpPr>
            <a:spLocks noGrp="1"/>
          </p:cNvSpPr>
          <p:nvPr>
            <p:ph type="title" hasCustomPrompt="1"/>
          </p:nvPr>
        </p:nvSpPr>
        <p:spPr>
          <a:xfrm>
            <a:off x="472965" y="698500"/>
            <a:ext cx="11239609" cy="5461000"/>
          </a:xfrm>
        </p:spPr>
        <p:txBody>
          <a:bodyPr anchor="ctr">
            <a:noAutofit/>
          </a:bodyPr>
          <a:lstStyle>
            <a:lvl1pPr algn="ctr">
              <a:lnSpc>
                <a:spcPct val="100000"/>
              </a:lnSpc>
              <a:defRPr sz="5000">
                <a:solidFill>
                  <a:schemeClr val="accent1"/>
                </a:solidFill>
              </a:defRPr>
            </a:lvl1pPr>
          </a:lstStyle>
          <a:p>
            <a:r>
              <a:rPr lang="en-GB"/>
              <a:t>Large title try 50pt, 80pt </a:t>
            </a:r>
            <a:br>
              <a:rPr lang="en-GB"/>
            </a:br>
            <a:r>
              <a:rPr lang="en-GB"/>
              <a:t>or 95pt text</a:t>
            </a:r>
          </a:p>
        </p:txBody>
      </p:sp>
      <p:sp>
        <p:nvSpPr>
          <p:cNvPr id="7" name="Text Placeholder 3">
            <a:extLst>
              <a:ext uri="{FF2B5EF4-FFF2-40B4-BE49-F238E27FC236}">
                <a16:creationId xmlns:a16="http://schemas.microsoft.com/office/drawing/2014/main" id="{191F39B6-AD79-C81B-C0E1-9E101AADBB8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0F261B38-C516-7EBD-9C72-63E6BD9ADE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D52A8244-EF49-473E-B521-4943FC7388B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09728337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3" name="Text Placeholder 6">
            <a:extLst>
              <a:ext uri="{FF2B5EF4-FFF2-40B4-BE49-F238E27FC236}">
                <a16:creationId xmlns:a16="http://schemas.microsoft.com/office/drawing/2014/main" id="{6B80DDEF-B260-8D66-03B8-6EA59987C6CE}"/>
              </a:ext>
            </a:extLst>
          </p:cNvPr>
          <p:cNvSpPr>
            <a:spLocks noGrp="1"/>
          </p:cNvSpPr>
          <p:nvPr>
            <p:ph type="body" sz="quarter" idx="13" hasCustomPrompt="1"/>
          </p:nvPr>
        </p:nvSpPr>
        <p:spPr>
          <a:xfrm>
            <a:off x="469899" y="698500"/>
            <a:ext cx="9502776" cy="4919664"/>
          </a:xfrm>
        </p:spPr>
        <p:txBody>
          <a:bodyPr/>
          <a:lstStyle>
            <a:lvl1pPr marL="0" indent="0">
              <a:lnSpc>
                <a:spcPct val="90000"/>
              </a:lnSpc>
              <a:spcBef>
                <a:spcPts val="0"/>
              </a:spcBef>
              <a:spcAft>
                <a:spcPts val="1400"/>
              </a:spcAft>
              <a:buNone/>
              <a:defRPr sz="7200" i="1">
                <a:solidFill>
                  <a:schemeClr val="bg1"/>
                </a:solidFill>
              </a:defRPr>
            </a:lvl1pPr>
            <a:lvl2pPr marL="0" indent="0">
              <a:spcBef>
                <a:spcPts val="0"/>
              </a:spcBef>
              <a:buNone/>
              <a:defRPr sz="1800">
                <a:solidFill>
                  <a:schemeClr val="bg1"/>
                </a:solidFill>
              </a:defRPr>
            </a:lvl2pPr>
          </a:lstStyle>
          <a:p>
            <a:pPr lvl="0"/>
            <a:r>
              <a:rPr lang="en-GB"/>
              <a:t>Quote text here then indent to toggle to next text style</a:t>
            </a:r>
          </a:p>
          <a:p>
            <a:pPr lvl="1"/>
            <a:r>
              <a:rPr lang="en-GB"/>
              <a:t>Second level</a:t>
            </a:r>
          </a:p>
        </p:txBody>
      </p:sp>
      <p:sp>
        <p:nvSpPr>
          <p:cNvPr id="8" name="Text Placeholder 3">
            <a:extLst>
              <a:ext uri="{FF2B5EF4-FFF2-40B4-BE49-F238E27FC236}">
                <a16:creationId xmlns:a16="http://schemas.microsoft.com/office/drawing/2014/main" id="{C23BFE85-C68D-F07E-D425-2C1301EF290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9" name="Graphic 8">
            <a:extLst>
              <a:ext uri="{FF2B5EF4-FFF2-40B4-BE49-F238E27FC236}">
                <a16:creationId xmlns:a16="http://schemas.microsoft.com/office/drawing/2014/main" id="{ACB8B3B4-05F9-F92C-8407-ADF70C0C89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0EC8E2C4-8C9D-A1D1-D1F0-4E44D1D1A2CB}"/>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403434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7" name="Text Placeholder 6">
            <a:extLst>
              <a:ext uri="{FF2B5EF4-FFF2-40B4-BE49-F238E27FC236}">
                <a16:creationId xmlns:a16="http://schemas.microsoft.com/office/drawing/2014/main" id="{0F1F6C11-9B28-C994-BD65-00518D702D5A}"/>
              </a:ext>
            </a:extLst>
          </p:cNvPr>
          <p:cNvSpPr>
            <a:spLocks noGrp="1"/>
          </p:cNvSpPr>
          <p:nvPr>
            <p:ph type="body" sz="quarter" idx="13" hasCustomPrompt="1"/>
          </p:nvPr>
        </p:nvSpPr>
        <p:spPr>
          <a:xfrm>
            <a:off x="473075" y="698500"/>
            <a:ext cx="9499600" cy="4919664"/>
          </a:xfrm>
        </p:spPr>
        <p:txBody>
          <a:bodyPr/>
          <a:lstStyle>
            <a:lvl1pPr marL="0" indent="0">
              <a:lnSpc>
                <a:spcPct val="90000"/>
              </a:lnSpc>
              <a:spcBef>
                <a:spcPts val="0"/>
              </a:spcBef>
              <a:spcAft>
                <a:spcPts val="1400"/>
              </a:spcAft>
              <a:buNone/>
              <a:defRPr sz="7200" i="1">
                <a:solidFill>
                  <a:schemeClr val="accent1"/>
                </a:solidFill>
              </a:defRPr>
            </a:lvl1pPr>
            <a:lvl2pPr marL="0" indent="0">
              <a:spcBef>
                <a:spcPts val="0"/>
              </a:spcBef>
              <a:buNone/>
              <a:defRPr sz="1800"/>
            </a:lvl2pPr>
          </a:lstStyle>
          <a:p>
            <a:pPr lvl="0"/>
            <a:r>
              <a:rPr lang="en-GB"/>
              <a:t>Quote text here then indent to toggle to next text style</a:t>
            </a:r>
          </a:p>
          <a:p>
            <a:pPr lvl="1"/>
            <a:r>
              <a:rPr lang="en-GB"/>
              <a:t>Second level</a:t>
            </a:r>
          </a:p>
        </p:txBody>
      </p:sp>
      <p:sp>
        <p:nvSpPr>
          <p:cNvPr id="3" name="Text Placeholder 3">
            <a:extLst>
              <a:ext uri="{FF2B5EF4-FFF2-40B4-BE49-F238E27FC236}">
                <a16:creationId xmlns:a16="http://schemas.microsoft.com/office/drawing/2014/main" id="{00A2B5B4-E505-DF80-A7DA-418035F79C60}"/>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44304037-728F-A1D1-FBF2-FC322A68B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3871924B-2829-3C79-A6E4-5D0E90548EC6}"/>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2428921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Statement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hasCustomPrompt="1"/>
          </p:nvPr>
        </p:nvSpPr>
        <p:spPr>
          <a:xfrm>
            <a:off x="473074" y="698500"/>
            <a:ext cx="11239501" cy="5461000"/>
          </a:xfrm>
        </p:spPr>
        <p:txBody>
          <a:bodyPr anchor="ctr">
            <a:noAutofit/>
          </a:bodyPr>
          <a:lstStyle>
            <a:lvl1pPr algn="ctr">
              <a:lnSpc>
                <a:spcPct val="95000"/>
              </a:lnSpc>
              <a:defRPr sz="4800"/>
            </a:lvl1pPr>
          </a:lstStyle>
          <a:p>
            <a:r>
              <a:rPr lang="en-GB"/>
              <a:t>Long statement or quote text here</a:t>
            </a:r>
          </a:p>
        </p:txBody>
      </p:sp>
      <p:sp>
        <p:nvSpPr>
          <p:cNvPr id="7" name="Text Placeholder 3">
            <a:extLst>
              <a:ext uri="{FF2B5EF4-FFF2-40B4-BE49-F238E27FC236}">
                <a16:creationId xmlns:a16="http://schemas.microsoft.com/office/drawing/2014/main" id="{00CEF0D5-8344-84F5-C65E-236785A3AF7D}"/>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8" name="Graphic 7">
            <a:extLst>
              <a:ext uri="{FF2B5EF4-FFF2-40B4-BE49-F238E27FC236}">
                <a16:creationId xmlns:a16="http://schemas.microsoft.com/office/drawing/2014/main" id="{E58BC905-7598-4088-4581-F3C15C5642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F641250C-59A2-82CA-E971-0C292A2CE46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9195033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Content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3324225" y="698501"/>
            <a:ext cx="8394700" cy="5461000"/>
          </a:xfrm>
        </p:spPr>
        <p:txBody>
          <a:bodyPr/>
          <a:lstStyle>
            <a:lvl1pPr marL="0" indent="0">
              <a:buNone/>
              <a:defRPr/>
            </a:lvl1pPr>
          </a:lstStyle>
          <a:p>
            <a:pPr lvl="0"/>
            <a:r>
              <a:rPr lang="en-GB"/>
              <a:t>Click icon to add image or other content</a:t>
            </a:r>
          </a:p>
        </p:txBody>
      </p:sp>
      <p:sp>
        <p:nvSpPr>
          <p:cNvPr id="3" name="Text Placeholder 8">
            <a:extLst>
              <a:ext uri="{FF2B5EF4-FFF2-40B4-BE49-F238E27FC236}">
                <a16:creationId xmlns:a16="http://schemas.microsoft.com/office/drawing/2014/main" id="{E55866B3-91AA-6790-6A87-68E1AF6530D1}"/>
              </a:ext>
            </a:extLst>
          </p:cNvPr>
          <p:cNvSpPr>
            <a:spLocks noGrp="1"/>
          </p:cNvSpPr>
          <p:nvPr>
            <p:ph type="body" sz="quarter" idx="14"/>
          </p:nvPr>
        </p:nvSpPr>
        <p:spPr>
          <a:xfrm>
            <a:off x="476250" y="2060575"/>
            <a:ext cx="268922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3C624B94-0C42-71AF-2010-2F19852325C1}"/>
              </a:ext>
            </a:extLst>
          </p:cNvPr>
          <p:cNvSpPr>
            <a:spLocks noGrp="1"/>
          </p:cNvSpPr>
          <p:nvPr>
            <p:ph type="title"/>
          </p:nvPr>
        </p:nvSpPr>
        <p:spPr>
          <a:xfrm>
            <a:off x="469900" y="698500"/>
            <a:ext cx="2695576" cy="609398"/>
          </a:xfrm>
        </p:spPr>
        <p:txBody>
          <a:bodyPr>
            <a:spAutoFit/>
          </a:bodyPr>
          <a:lstStyle/>
          <a:p>
            <a:r>
              <a:rPr lang="en-US"/>
              <a:t>Click to edit Master title style</a:t>
            </a:r>
            <a:endParaRPr lang="en-GB"/>
          </a:p>
        </p:txBody>
      </p:sp>
      <p:sp>
        <p:nvSpPr>
          <p:cNvPr id="9" name="TextBox 8">
            <a:extLst>
              <a:ext uri="{FF2B5EF4-FFF2-40B4-BE49-F238E27FC236}">
                <a16:creationId xmlns:a16="http://schemas.microsoft.com/office/drawing/2014/main" id="{7F34A003-5057-9E9D-42F4-9A14F899F97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994016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7122" y="-1"/>
            <a:ext cx="12137601" cy="2691380"/>
          </a:xfrm>
          <a:prstGeom prst="rect">
            <a:avLst/>
          </a:prstGeom>
        </p:spPr>
      </p:pic>
      <p:sp>
        <p:nvSpPr>
          <p:cNvPr id="2" name="Title 4">
            <a:extLst>
              <a:ext uri="{FF2B5EF4-FFF2-40B4-BE49-F238E27FC236}">
                <a16:creationId xmlns:a16="http://schemas.microsoft.com/office/drawing/2014/main" id="{165CFE7F-8E28-2E7F-7A62-BBBDB1A7254D}"/>
              </a:ext>
            </a:extLst>
          </p:cNvPr>
          <p:cNvSpPr>
            <a:spLocks noGrp="1"/>
          </p:cNvSpPr>
          <p:nvPr>
            <p:ph type="title" hasCustomPrompt="1"/>
          </p:nvPr>
        </p:nvSpPr>
        <p:spPr>
          <a:xfrm>
            <a:off x="485138" y="4249200"/>
            <a:ext cx="3629661" cy="923330"/>
          </a:xfrm>
        </p:spPr>
        <p:txBody>
          <a:bodyPr anchor="b" anchorCtr="0">
            <a:spAutoFit/>
          </a:bodyPr>
          <a:lstStyle>
            <a:lvl1pPr>
              <a:lnSpc>
                <a:spcPct val="100000"/>
              </a:lnSpc>
              <a:defRPr sz="2000">
                <a:solidFill>
                  <a:schemeClr val="bg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sp>
        <p:nvSpPr>
          <p:cNvPr id="3" name="Text Placeholder 3">
            <a:extLst>
              <a:ext uri="{FF2B5EF4-FFF2-40B4-BE49-F238E27FC236}">
                <a16:creationId xmlns:a16="http://schemas.microsoft.com/office/drawing/2014/main" id="{E5A20B84-3C34-81DE-75BF-14FB3568E1E6}"/>
              </a:ext>
            </a:extLst>
          </p:cNvPr>
          <p:cNvSpPr>
            <a:spLocks noGrp="1"/>
          </p:cNvSpPr>
          <p:nvPr>
            <p:ph type="body" sz="half" idx="2" hasCustomPrompt="1"/>
          </p:nvPr>
        </p:nvSpPr>
        <p:spPr>
          <a:xfrm>
            <a:off x="485138" y="4032928"/>
            <a:ext cx="3629660" cy="184666"/>
          </a:xfrm>
        </p:spPr>
        <p:txBody>
          <a:bodyPr wrap="square">
            <a:spAutoFit/>
          </a:bodyPr>
          <a:lstStyle>
            <a:lvl1pPr marL="0" indent="0">
              <a:lnSpc>
                <a:spcPct val="100000"/>
              </a:lnSpc>
              <a:buNone/>
              <a:defRPr sz="1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5" name="Text Placeholder 18">
            <a:extLst>
              <a:ext uri="{FF2B5EF4-FFF2-40B4-BE49-F238E27FC236}">
                <a16:creationId xmlns:a16="http://schemas.microsoft.com/office/drawing/2014/main" id="{31211BB7-13D3-EE39-F260-1C1AC122E12C}"/>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 Placeholder 18">
            <a:extLst>
              <a:ext uri="{FF2B5EF4-FFF2-40B4-BE49-F238E27FC236}">
                <a16:creationId xmlns:a16="http://schemas.microsoft.com/office/drawing/2014/main" id="{7FFE9DDB-A0DC-8070-86DC-657ABD61DCE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2FAEA678-2209-2938-A656-90F3E6A9C64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57773323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Content Righ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a:xfrm>
            <a:off x="972000" y="6336000"/>
            <a:ext cx="6943275" cy="143999"/>
          </a:xfrm>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73075" y="698499"/>
            <a:ext cx="5543550" cy="3323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AED0DCCF-DAB2-EDDB-077B-D313F908D887}"/>
              </a:ext>
            </a:extLst>
          </p:cNvPr>
          <p:cNvSpPr>
            <a:spLocks noGrp="1"/>
          </p:cNvSpPr>
          <p:nvPr>
            <p:ph type="body" sz="quarter" idx="14"/>
          </p:nvPr>
        </p:nvSpPr>
        <p:spPr>
          <a:xfrm>
            <a:off x="473075" y="1606549"/>
            <a:ext cx="4591050" cy="4552952"/>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3B37EA97-C44B-705D-AC93-A581242062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03663CAC-3B02-4E5A-3D00-FF26D57C8A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10" name="Content Placeholder 9">
            <a:extLst>
              <a:ext uri="{FF2B5EF4-FFF2-40B4-BE49-F238E27FC236}">
                <a16:creationId xmlns:a16="http://schemas.microsoft.com/office/drawing/2014/main" id="{F9027655-3A07-CFA2-21CD-6AEB3A2BDED1}"/>
              </a:ext>
            </a:extLst>
          </p:cNvPr>
          <p:cNvSpPr>
            <a:spLocks noGrp="1"/>
          </p:cNvSpPr>
          <p:nvPr>
            <p:ph sz="quarter" idx="15" hasCustomPrompt="1"/>
          </p:nvPr>
        </p:nvSpPr>
        <p:spPr>
          <a:xfrm>
            <a:off x="6175375" y="698501"/>
            <a:ext cx="5543550" cy="5461000"/>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D14F1A85-7042-80F2-CFFF-5FEFDC06C04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8864313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Content Lef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7124700" y="712544"/>
            <a:ext cx="4587875" cy="366587"/>
          </a:xfrm>
        </p:spPr>
        <p:txBody>
          <a:bodyPr/>
          <a:lstStyle/>
          <a:p>
            <a:r>
              <a:rPr lang="en-US"/>
              <a:t>Click to edit Master title style</a:t>
            </a:r>
            <a:endParaRPr lang="en-GB"/>
          </a:p>
        </p:txBody>
      </p:sp>
      <p:sp>
        <p:nvSpPr>
          <p:cNvPr id="7" name="Text Placeholder 8">
            <a:extLst>
              <a:ext uri="{FF2B5EF4-FFF2-40B4-BE49-F238E27FC236}">
                <a16:creationId xmlns:a16="http://schemas.microsoft.com/office/drawing/2014/main" id="{3FCE40D5-CB80-BEC5-180D-23C09E34FFCA}"/>
              </a:ext>
            </a:extLst>
          </p:cNvPr>
          <p:cNvSpPr>
            <a:spLocks noGrp="1"/>
          </p:cNvSpPr>
          <p:nvPr>
            <p:ph type="body" sz="quarter" idx="14"/>
          </p:nvPr>
        </p:nvSpPr>
        <p:spPr>
          <a:xfrm>
            <a:off x="7124700" y="2060575"/>
            <a:ext cx="4587875" cy="409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DFEC8196-5F29-14D1-29B0-C0063F22232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286F7F49-09D1-F087-BB04-4A30E14CB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9" name="Content Placeholder 9">
            <a:extLst>
              <a:ext uri="{FF2B5EF4-FFF2-40B4-BE49-F238E27FC236}">
                <a16:creationId xmlns:a16="http://schemas.microsoft.com/office/drawing/2014/main" id="{D06CCBF6-975C-08EF-FC7E-ECB5601C7555}"/>
              </a:ext>
            </a:extLst>
          </p:cNvPr>
          <p:cNvSpPr>
            <a:spLocks noGrp="1"/>
          </p:cNvSpPr>
          <p:nvPr>
            <p:ph sz="quarter" idx="15" hasCustomPrompt="1"/>
          </p:nvPr>
        </p:nvSpPr>
        <p:spPr>
          <a:xfrm>
            <a:off x="479865" y="697118"/>
            <a:ext cx="5543550" cy="5462382"/>
          </a:xfrm>
        </p:spPr>
        <p:txBody>
          <a:bodyPr/>
          <a:lstStyle>
            <a:lvl1pPr marL="0" indent="0">
              <a:buNone/>
              <a:defRPr/>
            </a:lvl1pPr>
          </a:lstStyle>
          <a:p>
            <a:pPr lvl="0"/>
            <a:r>
              <a:rPr lang="en-GB"/>
              <a:t>Click icon to add image or other content</a:t>
            </a:r>
          </a:p>
        </p:txBody>
      </p:sp>
      <p:sp>
        <p:nvSpPr>
          <p:cNvPr id="3" name="TextBox 2">
            <a:extLst>
              <a:ext uri="{FF2B5EF4-FFF2-40B4-BE49-F238E27FC236}">
                <a16:creationId xmlns:a16="http://schemas.microsoft.com/office/drawing/2014/main" id="{A30FF7DD-8246-6A4C-2351-AD66D0D49A3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60216660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 Text + 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29" name="Text Placeholder 8">
            <a:extLst>
              <a:ext uri="{FF2B5EF4-FFF2-40B4-BE49-F238E27FC236}">
                <a16:creationId xmlns:a16="http://schemas.microsoft.com/office/drawing/2014/main" id="{7906DDFF-EAE0-875C-3C80-82C126BBF988}"/>
              </a:ext>
            </a:extLst>
          </p:cNvPr>
          <p:cNvSpPr>
            <a:spLocks noGrp="1"/>
          </p:cNvSpPr>
          <p:nvPr>
            <p:ph type="body" sz="quarter" idx="13" hasCustomPrompt="1"/>
          </p:nvPr>
        </p:nvSpPr>
        <p:spPr>
          <a:xfrm>
            <a:off x="469900" y="1396901"/>
            <a:ext cx="3646506" cy="855369"/>
          </a:xfrm>
          <a:prstGeom prst="rect">
            <a:avLst/>
          </a:prstGeom>
          <a:solidFill>
            <a:schemeClr val="accent6"/>
          </a:solidFill>
        </p:spPr>
        <p:txBody>
          <a:bodyPr lIns="72000" tIns="36000" rIns="72000" bIns="72000"/>
          <a:lstStyle>
            <a:lvl1pPr marL="0" indent="0">
              <a:lnSpc>
                <a:spcPct val="100000"/>
              </a:lnSpc>
              <a:buNone/>
              <a:defRPr sz="3000">
                <a:solidFill>
                  <a:schemeClr val="tx1"/>
                </a:solidFill>
              </a:defRPr>
            </a:lvl1pPr>
            <a:lvl2pPr marL="0" indent="0">
              <a:buNone/>
              <a:defRPr sz="1200"/>
            </a:lvl2pPr>
            <a:lvl3pPr>
              <a:defRPr sz="1200"/>
            </a:lvl3pPr>
            <a:lvl4pPr>
              <a:defRPr sz="1200"/>
            </a:lvl4pPr>
            <a:lvl5pPr>
              <a:defRPr sz="1200"/>
            </a:lvl5pPr>
          </a:lstStyle>
          <a:p>
            <a:pPr lvl="0"/>
            <a:r>
              <a:rPr lang="en-GB"/>
              <a:t>Large Text</a:t>
            </a:r>
          </a:p>
          <a:p>
            <a:pPr lvl="1"/>
            <a:r>
              <a:rPr lang="en-GB"/>
              <a:t>Second level</a:t>
            </a:r>
          </a:p>
        </p:txBody>
      </p:sp>
      <p:sp>
        <p:nvSpPr>
          <p:cNvPr id="30" name="Text Placeholder 8">
            <a:extLst>
              <a:ext uri="{FF2B5EF4-FFF2-40B4-BE49-F238E27FC236}">
                <a16:creationId xmlns:a16="http://schemas.microsoft.com/office/drawing/2014/main" id="{F023594D-C9B5-AB8F-3E0B-7D0A80E65238}"/>
              </a:ext>
            </a:extLst>
          </p:cNvPr>
          <p:cNvSpPr>
            <a:spLocks noGrp="1"/>
          </p:cNvSpPr>
          <p:nvPr>
            <p:ph type="body" sz="quarter" idx="14" hasCustomPrompt="1"/>
          </p:nvPr>
        </p:nvSpPr>
        <p:spPr>
          <a:xfrm>
            <a:off x="469900" y="2333526"/>
            <a:ext cx="1787283" cy="1210258"/>
          </a:xfrm>
          <a:prstGeom prst="rect">
            <a:avLst/>
          </a:prstGeom>
          <a:solidFill>
            <a:schemeClr val="accent1"/>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31" name="Text Placeholder 8">
            <a:extLst>
              <a:ext uri="{FF2B5EF4-FFF2-40B4-BE49-F238E27FC236}">
                <a16:creationId xmlns:a16="http://schemas.microsoft.com/office/drawing/2014/main" id="{D5CC31C4-71AD-E559-DFE1-53BD15C65C35}"/>
              </a:ext>
            </a:extLst>
          </p:cNvPr>
          <p:cNvSpPr>
            <a:spLocks noGrp="1"/>
          </p:cNvSpPr>
          <p:nvPr>
            <p:ph type="body" sz="quarter" idx="15" hasCustomPrompt="1"/>
          </p:nvPr>
        </p:nvSpPr>
        <p:spPr>
          <a:xfrm>
            <a:off x="2336534" y="2333526"/>
            <a:ext cx="1787283" cy="1210258"/>
          </a:xfrm>
          <a:prstGeom prst="rect">
            <a:avLst/>
          </a:prstGeom>
          <a:solidFill>
            <a:schemeClr val="accent2"/>
          </a:solidFill>
        </p:spPr>
        <p:txBody>
          <a:bodyPr lIns="90000" tIns="36000" rIns="90000" bIns="72000"/>
          <a:lstStyle>
            <a:lvl1pPr marL="0" indent="0">
              <a:lnSpc>
                <a:spcPct val="100000"/>
              </a:lnSpc>
              <a:buNone/>
              <a:defRPr sz="3000">
                <a:solidFill>
                  <a:schemeClr val="bg1"/>
                </a:solidFill>
              </a:defRPr>
            </a:lvl1pPr>
            <a:lvl2pPr marL="0" indent="0">
              <a:buNone/>
              <a:defRPr sz="1200">
                <a:solidFill>
                  <a:schemeClr val="bg1"/>
                </a:solidFill>
              </a:defRPr>
            </a:lvl2pPr>
            <a:lvl3pPr>
              <a:defRPr sz="1200"/>
            </a:lvl3pPr>
            <a:lvl4pPr>
              <a:defRPr sz="1200"/>
            </a:lvl4pPr>
            <a:lvl5pPr>
              <a:defRPr sz="1200"/>
            </a:lvl5pPr>
          </a:lstStyle>
          <a:p>
            <a:pPr lvl="0"/>
            <a:r>
              <a:rPr lang="en-GB"/>
              <a:t>Large Text</a:t>
            </a:r>
          </a:p>
          <a:p>
            <a:pPr lvl="1"/>
            <a:r>
              <a:rPr lang="en-GB"/>
              <a:t>Second level</a:t>
            </a:r>
          </a:p>
        </p:txBody>
      </p:sp>
      <p:sp>
        <p:nvSpPr>
          <p:cNvPr id="2" name="Text Placeholder 3">
            <a:extLst>
              <a:ext uri="{FF2B5EF4-FFF2-40B4-BE49-F238E27FC236}">
                <a16:creationId xmlns:a16="http://schemas.microsoft.com/office/drawing/2014/main" id="{257499A2-FF0D-3604-0ACC-8E625B9F404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EF1DFA9B-E514-87BA-E942-786E2057BB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A4976D41-8EA9-C2CD-23A9-AEBD0D1FE3D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811579504"/>
      </p:ext>
    </p:extLst>
  </p:cSld>
  <p:clrMapOvr>
    <a:masterClrMapping/>
  </p:clrMapOvr>
  <p:extLst>
    <p:ext uri="{DCECCB84-F9BA-43D5-87BE-67443E8EF086}">
      <p15:sldGuideLst xmlns:p15="http://schemas.microsoft.com/office/powerpoint/2012/main">
        <p15:guide id="1" pos="4987">
          <p15:clr>
            <a:srgbClr val="FBAE40"/>
          </p15:clr>
        </p15:guide>
        <p15:guide id="3" pos="5087">
          <p15:clr>
            <a:srgbClr val="FBAE40"/>
          </p15:clr>
        </p15:guide>
        <p15:guide id="6" pos="2592">
          <p15:clr>
            <a:srgbClr val="FBAE40"/>
          </p15:clr>
        </p15:guide>
        <p15:guide id="7" pos="269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Statistic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2060574"/>
            <a:ext cx="2746376" cy="4098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4A92CA62-A642-79D2-BA4B-6E0BD5EBA8D2}"/>
              </a:ext>
            </a:extLst>
          </p:cNvPr>
          <p:cNvSpPr>
            <a:spLocks noGrp="1"/>
          </p:cNvSpPr>
          <p:nvPr>
            <p:ph type="body" sz="quarter" idx="14"/>
          </p:nvPr>
        </p:nvSpPr>
        <p:spPr>
          <a:xfrm>
            <a:off x="3324225" y="2060573"/>
            <a:ext cx="1800225" cy="4098926"/>
          </a:xfrm>
        </p:spPr>
        <p:txBody>
          <a:bodyPr/>
          <a:lstStyle>
            <a:lvl1pPr marL="0" indent="0">
              <a:lnSpc>
                <a:spcPct val="100000"/>
              </a:lnSpc>
              <a:spcBef>
                <a:spcPts val="800"/>
              </a:spcBef>
              <a:buNone/>
              <a:defRPr sz="800" b="1"/>
            </a:lvl1pPr>
            <a:lvl2pPr marL="0" indent="0">
              <a:lnSpc>
                <a:spcPct val="100000"/>
              </a:lnSpc>
              <a:buNone/>
              <a:defRPr sz="2400"/>
            </a:lvl2pPr>
            <a:lvl3pPr marL="108000" indent="-108000">
              <a:defRPr sz="800"/>
            </a:lvl3pPr>
            <a:lvl4pPr marL="216000" indent="-108000">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63FAFFFA-1794-07C7-DF40-E5B7896F8D9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4" name="Graphic 3">
            <a:extLst>
              <a:ext uri="{FF2B5EF4-FFF2-40B4-BE49-F238E27FC236}">
                <a16:creationId xmlns:a16="http://schemas.microsoft.com/office/drawing/2014/main" id="{6584D7A1-A3C8-A06B-A600-57AED368B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5B9A70BC-E472-3A48-AD5E-ECE618465C5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19249251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 Text Statistics">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hasCustomPrompt="1"/>
          </p:nvPr>
        </p:nvSpPr>
        <p:spPr>
          <a:xfrm>
            <a:off x="476416" y="1463351"/>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01</a:t>
            </a:r>
          </a:p>
          <a:p>
            <a:pPr lvl="1"/>
            <a:r>
              <a:rPr lang="en-GB"/>
              <a:t>Second level</a:t>
            </a:r>
          </a:p>
          <a:p>
            <a:pPr lvl="2"/>
            <a:r>
              <a:rPr lang="en-GB"/>
              <a:t>Third level</a:t>
            </a:r>
          </a:p>
          <a:p>
            <a:pPr lvl="3"/>
            <a:r>
              <a:rPr lang="en-GB"/>
              <a:t>Fourth level</a:t>
            </a:r>
          </a:p>
          <a:p>
            <a:pPr lvl="4"/>
            <a:r>
              <a:rPr lang="en-GB"/>
              <a:t>Fifth level</a:t>
            </a:r>
          </a:p>
        </p:txBody>
      </p:sp>
      <p:sp>
        <p:nvSpPr>
          <p:cNvPr id="15" name="Text Placeholder 8">
            <a:extLst>
              <a:ext uri="{FF2B5EF4-FFF2-40B4-BE49-F238E27FC236}">
                <a16:creationId xmlns:a16="http://schemas.microsoft.com/office/drawing/2014/main" id="{BFE9E66F-17A3-05BE-9E96-294B2F61E7C9}"/>
              </a:ext>
            </a:extLst>
          </p:cNvPr>
          <p:cNvSpPr>
            <a:spLocks noGrp="1"/>
          </p:cNvSpPr>
          <p:nvPr>
            <p:ph type="body" sz="quarter" idx="28" hasCustomPrompt="1"/>
          </p:nvPr>
        </p:nvSpPr>
        <p:spPr>
          <a:xfrm>
            <a:off x="476416" y="3079657"/>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02</a:t>
            </a:r>
          </a:p>
          <a:p>
            <a:pPr lvl="1"/>
            <a:r>
              <a:rPr lang="en-GB"/>
              <a:t>Second level</a:t>
            </a:r>
          </a:p>
          <a:p>
            <a:pPr lvl="2"/>
            <a:r>
              <a:rPr lang="en-GB"/>
              <a:t>Third level</a:t>
            </a:r>
          </a:p>
          <a:p>
            <a:pPr lvl="3"/>
            <a:r>
              <a:rPr lang="en-GB"/>
              <a:t>Fourth level</a:t>
            </a:r>
          </a:p>
          <a:p>
            <a:pPr lvl="4"/>
            <a:r>
              <a:rPr lang="en-GB"/>
              <a:t>Fifth level</a:t>
            </a:r>
          </a:p>
        </p:txBody>
      </p:sp>
      <p:sp>
        <p:nvSpPr>
          <p:cNvPr id="16" name="Text Placeholder 8">
            <a:extLst>
              <a:ext uri="{FF2B5EF4-FFF2-40B4-BE49-F238E27FC236}">
                <a16:creationId xmlns:a16="http://schemas.microsoft.com/office/drawing/2014/main" id="{99D1153A-4982-7958-32D6-D13D00F4B0F8}"/>
              </a:ext>
            </a:extLst>
          </p:cNvPr>
          <p:cNvSpPr>
            <a:spLocks noGrp="1"/>
          </p:cNvSpPr>
          <p:nvPr>
            <p:ph type="body" sz="quarter" idx="29" hasCustomPrompt="1"/>
          </p:nvPr>
        </p:nvSpPr>
        <p:spPr>
          <a:xfrm>
            <a:off x="476416" y="4695963"/>
            <a:ext cx="3641725" cy="1472487"/>
          </a:xfrm>
          <a:prstGeom prst="rect">
            <a:avLst/>
          </a:prstGeom>
          <a:solidFill>
            <a:schemeClr val="accent6"/>
          </a:solidFill>
        </p:spPr>
        <p:txBody>
          <a:bodyPr lIns="144000" tIns="108000" rIns="144000" bIns="72000"/>
          <a:lstStyle>
            <a:lvl1pPr marL="0" indent="0">
              <a:lnSpc>
                <a:spcPct val="100000"/>
              </a:lnSpc>
              <a:buNone/>
              <a:defRPr sz="3000">
                <a:solidFill>
                  <a:schemeClr val="accent1"/>
                </a:solidFill>
              </a:defRPr>
            </a:lvl1pPr>
            <a:lvl2pPr>
              <a:defRPr sz="1200"/>
            </a:lvl2pPr>
            <a:lvl3pPr>
              <a:defRPr sz="1200"/>
            </a:lvl3pPr>
            <a:lvl4pPr>
              <a:defRPr sz="1200"/>
            </a:lvl4pPr>
            <a:lvl5pPr>
              <a:defRPr sz="1200"/>
            </a:lvl5pPr>
          </a:lstStyle>
          <a:p>
            <a:pPr lvl="0"/>
            <a:r>
              <a:rPr lang="en-GB"/>
              <a:t>03</a:t>
            </a:r>
          </a:p>
          <a:p>
            <a:pPr lvl="1"/>
            <a:r>
              <a:rPr lang="en-GB"/>
              <a:t>Second level</a:t>
            </a:r>
          </a:p>
          <a:p>
            <a:pPr lvl="2"/>
            <a:r>
              <a:rPr lang="en-GB"/>
              <a:t>Third level</a:t>
            </a:r>
          </a:p>
          <a:p>
            <a:pPr lvl="3"/>
            <a:r>
              <a:rPr lang="en-GB"/>
              <a:t>Fourth level</a:t>
            </a:r>
          </a:p>
          <a:p>
            <a:pPr lvl="4"/>
            <a:r>
              <a:rPr lang="en-GB"/>
              <a:t>Fifth level</a:t>
            </a:r>
          </a:p>
        </p:txBody>
      </p:sp>
      <p:sp>
        <p:nvSpPr>
          <p:cNvPr id="17" name="Text Placeholder 8">
            <a:extLst>
              <a:ext uri="{FF2B5EF4-FFF2-40B4-BE49-F238E27FC236}">
                <a16:creationId xmlns:a16="http://schemas.microsoft.com/office/drawing/2014/main" id="{45F53F5E-8E5C-8B0B-D48F-26D4BBFDEA38}"/>
              </a:ext>
            </a:extLst>
          </p:cNvPr>
          <p:cNvSpPr>
            <a:spLocks noGrp="1"/>
          </p:cNvSpPr>
          <p:nvPr>
            <p:ph type="body" sz="quarter" idx="30"/>
          </p:nvPr>
        </p:nvSpPr>
        <p:spPr>
          <a:xfrm>
            <a:off x="4273550" y="1463350"/>
            <a:ext cx="7439026" cy="4705099"/>
          </a:xfrm>
          <a:prstGeom prst="rect">
            <a:avLst/>
          </a:prstGeom>
          <a:solidFill>
            <a:schemeClr val="accent6"/>
          </a:solidFill>
        </p:spPr>
        <p:txBody>
          <a:bodyPr lIns="144000" tIns="108000" rIns="144000" bIns="72000"/>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3" name="Text Placeholder 3">
            <a:extLst>
              <a:ext uri="{FF2B5EF4-FFF2-40B4-BE49-F238E27FC236}">
                <a16:creationId xmlns:a16="http://schemas.microsoft.com/office/drawing/2014/main" id="{EBF6789F-DE5B-316B-9FF3-CF2E893EC2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81930215-05B8-3690-C907-6A8A7591CD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2" name="TextBox 1">
            <a:extLst>
              <a:ext uri="{FF2B5EF4-FFF2-40B4-BE49-F238E27FC236}">
                <a16:creationId xmlns:a16="http://schemas.microsoft.com/office/drawing/2014/main" id="{1937BC91-BD1A-7096-2E74-15FF3C39C383}"/>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873628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o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a:xfrm>
            <a:off x="469900" y="698500"/>
            <a:ext cx="5546726" cy="304699"/>
          </a:xfrm>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901"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780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6100" y="2060575"/>
            <a:ext cx="3636000" cy="4098925"/>
          </a:xfrm>
          <a:prstGeom prst="rect">
            <a:avLst/>
          </a:prstGeom>
          <a:solidFill>
            <a:schemeClr val="accent6"/>
          </a:solidFill>
        </p:spPr>
        <p:txBody>
          <a:bodyPr lIns="144000" tIns="108000" rIns="144000" bIns="72000"/>
          <a:lstStyle>
            <a:lvl1pPr marL="144000">
              <a:defRPr sz="1200"/>
            </a:lvl1pPr>
            <a:lvl2pPr marL="144000">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3">
            <a:extLst>
              <a:ext uri="{FF2B5EF4-FFF2-40B4-BE49-F238E27FC236}">
                <a16:creationId xmlns:a16="http://schemas.microsoft.com/office/drawing/2014/main" id="{3A5B0536-E071-73DD-46BA-C33542980709}"/>
              </a:ext>
            </a:extLst>
          </p:cNvPr>
          <p:cNvSpPr>
            <a:spLocks noGrp="1"/>
          </p:cNvSpPr>
          <p:nvPr>
            <p:ph type="body" sz="half" idx="24" hasCustomPrompt="1"/>
          </p:nvPr>
        </p:nvSpPr>
        <p:spPr>
          <a:xfrm>
            <a:off x="2954617"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01</a:t>
            </a:r>
          </a:p>
        </p:txBody>
      </p:sp>
      <p:sp>
        <p:nvSpPr>
          <p:cNvPr id="7" name="Text Placeholder 3">
            <a:extLst>
              <a:ext uri="{FF2B5EF4-FFF2-40B4-BE49-F238E27FC236}">
                <a16:creationId xmlns:a16="http://schemas.microsoft.com/office/drawing/2014/main" id="{577BA669-693B-5005-5E03-43C9D7C0E02C}"/>
              </a:ext>
            </a:extLst>
          </p:cNvPr>
          <p:cNvSpPr>
            <a:spLocks noGrp="1"/>
          </p:cNvSpPr>
          <p:nvPr>
            <p:ph type="body" sz="half" idx="25" hasCustomPrompt="1"/>
          </p:nvPr>
        </p:nvSpPr>
        <p:spPr>
          <a:xfrm>
            <a:off x="6768334"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02</a:t>
            </a:r>
          </a:p>
        </p:txBody>
      </p:sp>
      <p:sp>
        <p:nvSpPr>
          <p:cNvPr id="8" name="Text Placeholder 3">
            <a:extLst>
              <a:ext uri="{FF2B5EF4-FFF2-40B4-BE49-F238E27FC236}">
                <a16:creationId xmlns:a16="http://schemas.microsoft.com/office/drawing/2014/main" id="{10DC6B4C-BFCA-FCC5-D5D8-A0DC7FA67676}"/>
              </a:ext>
            </a:extLst>
          </p:cNvPr>
          <p:cNvSpPr>
            <a:spLocks noGrp="1"/>
          </p:cNvSpPr>
          <p:nvPr>
            <p:ph type="body" sz="half" idx="26" hasCustomPrompt="1"/>
          </p:nvPr>
        </p:nvSpPr>
        <p:spPr>
          <a:xfrm>
            <a:off x="10585148" y="5329661"/>
            <a:ext cx="1039943" cy="829839"/>
          </a:xfrm>
        </p:spPr>
        <p:txBody>
          <a:bodyPr wrap="square" bIns="36000" anchor="b" anchorCtr="0">
            <a:spAutoFit/>
          </a:bodyPr>
          <a:lstStyle>
            <a:lvl1pPr marL="0" indent="0" algn="r">
              <a:buNone/>
              <a:defRPr sz="5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03</a:t>
            </a:r>
          </a:p>
        </p:txBody>
      </p:sp>
      <p:sp>
        <p:nvSpPr>
          <p:cNvPr id="2" name="Text Placeholder 3">
            <a:extLst>
              <a:ext uri="{FF2B5EF4-FFF2-40B4-BE49-F238E27FC236}">
                <a16:creationId xmlns:a16="http://schemas.microsoft.com/office/drawing/2014/main" id="{E0328EF5-CCB7-EF1F-0D00-7E6FA8FF6DCB}"/>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13" name="Graphic 12">
            <a:extLst>
              <a:ext uri="{FF2B5EF4-FFF2-40B4-BE49-F238E27FC236}">
                <a16:creationId xmlns:a16="http://schemas.microsoft.com/office/drawing/2014/main" id="{F27661CD-9184-3FB0-3A5D-1DE44BB95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1CADD94D-0D0F-CAD9-0DD1-9506B185E9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288596455"/>
      </p:ext>
    </p:extLst>
  </p:cSld>
  <p:clrMapOvr>
    <a:masterClrMapping/>
  </p:clrMapOvr>
  <p:extLst>
    <p:ext uri="{DCECCB84-F9BA-43D5-87BE-67443E8EF086}">
      <p15:sldGuideLst xmlns:p15="http://schemas.microsoft.com/office/powerpoint/2012/main">
        <p15:guide id="8"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s + Tex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3410252"/>
            <a:ext cx="2692400" cy="2749248"/>
          </a:xfrm>
          <a:solidFill>
            <a:schemeClr val="accent6"/>
          </a:solidFill>
        </p:spPr>
        <p:txBody>
          <a:bodyPr lIns="144000" tIns="144000" rIns="108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40891" y="3429000"/>
            <a:ext cx="2675734" cy="2730500"/>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75375" y="3404926"/>
            <a:ext cx="2689224" cy="2749248"/>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23348" y="3425825"/>
            <a:ext cx="2689227" cy="2733675"/>
          </a:xfrm>
          <a:solidFill>
            <a:schemeClr val="accent6"/>
          </a:solidFill>
        </p:spPr>
        <p:txBody>
          <a:bodyPr lIns="144000" tIns="144000" rIns="144000" bIns="72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Picture Placeholder 13">
            <a:extLst>
              <a:ext uri="{FF2B5EF4-FFF2-40B4-BE49-F238E27FC236}">
                <a16:creationId xmlns:a16="http://schemas.microsoft.com/office/drawing/2014/main" id="{4D16F2DC-E9A9-72BF-77EA-2896633E05DE}"/>
              </a:ext>
            </a:extLst>
          </p:cNvPr>
          <p:cNvSpPr>
            <a:spLocks noGrp="1"/>
          </p:cNvSpPr>
          <p:nvPr>
            <p:ph type="pic" sz="quarter" idx="26"/>
          </p:nvPr>
        </p:nvSpPr>
        <p:spPr>
          <a:xfrm>
            <a:off x="469900" y="206057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072EA05A-DA90-4926-4D1A-341067F6D1BA}"/>
              </a:ext>
            </a:extLst>
          </p:cNvPr>
          <p:cNvSpPr>
            <a:spLocks noGrp="1"/>
          </p:cNvSpPr>
          <p:nvPr>
            <p:ph type="pic" sz="quarter" idx="27"/>
          </p:nvPr>
        </p:nvSpPr>
        <p:spPr>
          <a:xfrm>
            <a:off x="3336125" y="2060574"/>
            <a:ext cx="2680500"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7" name="Picture Placeholder 13">
            <a:extLst>
              <a:ext uri="{FF2B5EF4-FFF2-40B4-BE49-F238E27FC236}">
                <a16:creationId xmlns:a16="http://schemas.microsoft.com/office/drawing/2014/main" id="{5B0BCE17-29DE-3CA4-3F4D-E7D058E1F276}"/>
              </a:ext>
            </a:extLst>
          </p:cNvPr>
          <p:cNvSpPr>
            <a:spLocks noGrp="1"/>
          </p:cNvSpPr>
          <p:nvPr>
            <p:ph type="pic" sz="quarter" idx="28"/>
          </p:nvPr>
        </p:nvSpPr>
        <p:spPr>
          <a:xfrm>
            <a:off x="6169024" y="2055985"/>
            <a:ext cx="2695575"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18" name="Picture Placeholder 13">
            <a:extLst>
              <a:ext uri="{FF2B5EF4-FFF2-40B4-BE49-F238E27FC236}">
                <a16:creationId xmlns:a16="http://schemas.microsoft.com/office/drawing/2014/main" id="{967F87C8-E9DB-1A60-F93A-FB3943F0140B}"/>
              </a:ext>
            </a:extLst>
          </p:cNvPr>
          <p:cNvSpPr>
            <a:spLocks noGrp="1"/>
          </p:cNvSpPr>
          <p:nvPr>
            <p:ph type="pic" sz="quarter" idx="29"/>
          </p:nvPr>
        </p:nvSpPr>
        <p:spPr>
          <a:xfrm>
            <a:off x="9023348" y="2055984"/>
            <a:ext cx="2689227" cy="1411287"/>
          </a:xfrm>
          <a:prstGeom prst="rect">
            <a:avLst/>
          </a:prstGeom>
          <a:solidFill>
            <a:schemeClr val="bg1">
              <a:lumMod val="95000"/>
            </a:schemeClr>
          </a:solidFill>
          <a:ln>
            <a:noFill/>
          </a:ln>
        </p:spPr>
        <p:txBody>
          <a:bodyPr/>
          <a:lstStyle>
            <a:lvl1pPr marL="0" indent="0">
              <a:buNone/>
              <a:defRPr/>
            </a:lvl1pPr>
          </a:lstStyle>
          <a:p>
            <a:r>
              <a:rPr lang="en-US"/>
              <a:t>Click icon to add picture</a:t>
            </a:r>
            <a:endParaRPr lang="en-GB"/>
          </a:p>
        </p:txBody>
      </p:sp>
      <p:sp>
        <p:nvSpPr>
          <p:cNvPr id="2" name="Text Placeholder 3">
            <a:extLst>
              <a:ext uri="{FF2B5EF4-FFF2-40B4-BE49-F238E27FC236}">
                <a16:creationId xmlns:a16="http://schemas.microsoft.com/office/drawing/2014/main" id="{4612EC15-17FF-3A59-4FE8-87BC9E340839}"/>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9CD702E2-29ED-4646-3F09-626FADDA18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86F9DA86-1CA0-675C-9AB9-28656CE6CAD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60527650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73075" y="2060574"/>
            <a:ext cx="2692400"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3330801" y="2060574"/>
            <a:ext cx="2685823"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6181950" y="2060575"/>
            <a:ext cx="2685823" cy="4098924"/>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a:extLst>
              <a:ext uri="{FF2B5EF4-FFF2-40B4-BE49-F238E27FC236}">
                <a16:creationId xmlns:a16="http://schemas.microsoft.com/office/drawing/2014/main" id="{8FBCAB8D-278E-1871-12E1-35A9D33FDDCD}"/>
              </a:ext>
            </a:extLst>
          </p:cNvPr>
          <p:cNvSpPr>
            <a:spLocks noGrp="1"/>
          </p:cNvSpPr>
          <p:nvPr>
            <p:ph type="body" sz="quarter" idx="24"/>
          </p:nvPr>
        </p:nvSpPr>
        <p:spPr>
          <a:xfrm>
            <a:off x="9033100" y="2060574"/>
            <a:ext cx="2679476" cy="4098925"/>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3">
            <a:extLst>
              <a:ext uri="{FF2B5EF4-FFF2-40B4-BE49-F238E27FC236}">
                <a16:creationId xmlns:a16="http://schemas.microsoft.com/office/drawing/2014/main" id="{24AA54C8-71BF-B23A-9980-8B9F14CFB607}"/>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80EE5C72-35F0-B6BA-7039-18EB7E47C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52C7393A-C56F-A539-82DC-33C58FAFB93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70922086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olumn">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p>
            <a:fld id="{29F4BC05-462B-4F19-BE6B-A1043C81AA78}" type="slidenum">
              <a:rPr lang="en-GB" smtClean="0"/>
              <a:t>‹#›</a:t>
            </a:fld>
            <a:endParaRPr lang="en-GB"/>
          </a:p>
        </p:txBody>
      </p:sp>
      <p:sp>
        <p:nvSpPr>
          <p:cNvPr id="12" name="Title 11">
            <a:extLst>
              <a:ext uri="{FF2B5EF4-FFF2-40B4-BE49-F238E27FC236}">
                <a16:creationId xmlns:a16="http://schemas.microsoft.com/office/drawing/2014/main" id="{62A3E3D5-B7AF-B9BF-1418-806BA6C67D8F}"/>
              </a:ext>
            </a:extLst>
          </p:cNvPr>
          <p:cNvSpPr>
            <a:spLocks noGrp="1"/>
          </p:cNvSpPr>
          <p:nvPr>
            <p:ph type="title"/>
          </p:nvPr>
        </p:nvSpPr>
        <p:spPr/>
        <p:txBody>
          <a:bodyPr/>
          <a:lstStyle/>
          <a:p>
            <a:r>
              <a:rPr lang="en-US"/>
              <a:t>Click to edit Master title style</a:t>
            </a:r>
            <a:endParaRPr lang="en-GB"/>
          </a:p>
        </p:txBody>
      </p:sp>
      <p:sp>
        <p:nvSpPr>
          <p:cNvPr id="9" name="Text Placeholder 8">
            <a:extLst>
              <a:ext uri="{FF2B5EF4-FFF2-40B4-BE49-F238E27FC236}">
                <a16:creationId xmlns:a16="http://schemas.microsoft.com/office/drawing/2014/main" id="{965CF385-B9DE-0AFE-8A59-926D9DCB50AA}"/>
              </a:ext>
            </a:extLst>
          </p:cNvPr>
          <p:cNvSpPr>
            <a:spLocks noGrp="1"/>
          </p:cNvSpPr>
          <p:nvPr>
            <p:ph type="body" sz="quarter" idx="13"/>
          </p:nvPr>
        </p:nvSpPr>
        <p:spPr>
          <a:xfrm>
            <a:off x="469899" y="3528000"/>
            <a:ext cx="1746251"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17">
            <a:extLst>
              <a:ext uri="{FF2B5EF4-FFF2-40B4-BE49-F238E27FC236}">
                <a16:creationId xmlns:a16="http://schemas.microsoft.com/office/drawing/2014/main" id="{D33795D8-4B1F-7EA2-8E45-F761494CC141}"/>
              </a:ext>
            </a:extLst>
          </p:cNvPr>
          <p:cNvSpPr>
            <a:spLocks noGrp="1"/>
          </p:cNvSpPr>
          <p:nvPr>
            <p:ph type="pic" sz="quarter" idx="14"/>
          </p:nvPr>
        </p:nvSpPr>
        <p:spPr>
          <a:xfrm>
            <a:off x="469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5" name="Picture Placeholder 17">
            <a:extLst>
              <a:ext uri="{FF2B5EF4-FFF2-40B4-BE49-F238E27FC236}">
                <a16:creationId xmlns:a16="http://schemas.microsoft.com/office/drawing/2014/main" id="{899308FD-AA72-345D-E238-18ACB38C7112}"/>
              </a:ext>
            </a:extLst>
          </p:cNvPr>
          <p:cNvSpPr>
            <a:spLocks noGrp="1"/>
          </p:cNvSpPr>
          <p:nvPr>
            <p:ph type="pic" sz="quarter" idx="15"/>
          </p:nvPr>
        </p:nvSpPr>
        <p:spPr>
          <a:xfrm>
            <a:off x="237490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6" name="Picture Placeholder 17">
            <a:extLst>
              <a:ext uri="{FF2B5EF4-FFF2-40B4-BE49-F238E27FC236}">
                <a16:creationId xmlns:a16="http://schemas.microsoft.com/office/drawing/2014/main" id="{DFA843B2-9663-384F-743B-03AD0127E371}"/>
              </a:ext>
            </a:extLst>
          </p:cNvPr>
          <p:cNvSpPr>
            <a:spLocks noGrp="1"/>
          </p:cNvSpPr>
          <p:nvPr>
            <p:ph type="pic" sz="quarter" idx="16"/>
          </p:nvPr>
        </p:nvSpPr>
        <p:spPr>
          <a:xfrm>
            <a:off x="427713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7" name="Picture Placeholder 17">
            <a:extLst>
              <a:ext uri="{FF2B5EF4-FFF2-40B4-BE49-F238E27FC236}">
                <a16:creationId xmlns:a16="http://schemas.microsoft.com/office/drawing/2014/main" id="{ED1D135B-192F-2F24-B1E3-5CFB850E81A5}"/>
              </a:ext>
            </a:extLst>
          </p:cNvPr>
          <p:cNvSpPr>
            <a:spLocks noGrp="1"/>
          </p:cNvSpPr>
          <p:nvPr>
            <p:ph type="pic" sz="quarter" idx="17"/>
          </p:nvPr>
        </p:nvSpPr>
        <p:spPr>
          <a:xfrm>
            <a:off x="6178038"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8" name="Picture Placeholder 17">
            <a:extLst>
              <a:ext uri="{FF2B5EF4-FFF2-40B4-BE49-F238E27FC236}">
                <a16:creationId xmlns:a16="http://schemas.microsoft.com/office/drawing/2014/main" id="{1E09EA46-8135-A973-058C-39E22EF95E35}"/>
              </a:ext>
            </a:extLst>
          </p:cNvPr>
          <p:cNvSpPr>
            <a:spLocks noGrp="1"/>
          </p:cNvSpPr>
          <p:nvPr>
            <p:ph type="pic" sz="quarter" idx="18"/>
          </p:nvPr>
        </p:nvSpPr>
        <p:spPr>
          <a:xfrm>
            <a:off x="8074025"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29" name="Picture Placeholder 17">
            <a:extLst>
              <a:ext uri="{FF2B5EF4-FFF2-40B4-BE49-F238E27FC236}">
                <a16:creationId xmlns:a16="http://schemas.microsoft.com/office/drawing/2014/main" id="{0977E418-5AE0-96CA-43D0-C098BED4D95E}"/>
              </a:ext>
            </a:extLst>
          </p:cNvPr>
          <p:cNvSpPr>
            <a:spLocks noGrp="1"/>
          </p:cNvSpPr>
          <p:nvPr>
            <p:ph type="pic" sz="quarter" idx="19"/>
          </p:nvPr>
        </p:nvSpPr>
        <p:spPr>
          <a:xfrm>
            <a:off x="9975850" y="2413000"/>
            <a:ext cx="1746250" cy="979488"/>
          </a:xfrm>
          <a:solidFill>
            <a:schemeClr val="bg1">
              <a:lumMod val="95000"/>
            </a:schemeClr>
          </a:solidFill>
        </p:spPr>
        <p:txBody>
          <a:bodyPr/>
          <a:lstStyle>
            <a:lvl1pPr marL="0" indent="0">
              <a:buNone/>
              <a:defRPr/>
            </a:lvl1pPr>
          </a:lstStyle>
          <a:p>
            <a:r>
              <a:rPr lang="en-US"/>
              <a:t>Click icon to add picture</a:t>
            </a:r>
            <a:endParaRPr lang="en-GB"/>
          </a:p>
        </p:txBody>
      </p:sp>
      <p:sp>
        <p:nvSpPr>
          <p:cNvPr id="30" name="Text Placeholder 8">
            <a:extLst>
              <a:ext uri="{FF2B5EF4-FFF2-40B4-BE49-F238E27FC236}">
                <a16:creationId xmlns:a16="http://schemas.microsoft.com/office/drawing/2014/main" id="{27CD3836-97B3-14CA-150F-2DE31BA3934C}"/>
              </a:ext>
            </a:extLst>
          </p:cNvPr>
          <p:cNvSpPr>
            <a:spLocks noGrp="1"/>
          </p:cNvSpPr>
          <p:nvPr>
            <p:ph type="body" sz="quarter" idx="20"/>
          </p:nvPr>
        </p:nvSpPr>
        <p:spPr>
          <a:xfrm>
            <a:off x="2374900" y="3528000"/>
            <a:ext cx="1746250"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8">
            <a:extLst>
              <a:ext uri="{FF2B5EF4-FFF2-40B4-BE49-F238E27FC236}">
                <a16:creationId xmlns:a16="http://schemas.microsoft.com/office/drawing/2014/main" id="{DFF1C0FA-E934-F9DA-8F3A-1F13B2E0700B}"/>
              </a:ext>
            </a:extLst>
          </p:cNvPr>
          <p:cNvSpPr>
            <a:spLocks noGrp="1"/>
          </p:cNvSpPr>
          <p:nvPr>
            <p:ph type="body" sz="quarter" idx="21"/>
          </p:nvPr>
        </p:nvSpPr>
        <p:spPr>
          <a:xfrm>
            <a:off x="4290765" y="3528000"/>
            <a:ext cx="1729035"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8">
            <a:extLst>
              <a:ext uri="{FF2B5EF4-FFF2-40B4-BE49-F238E27FC236}">
                <a16:creationId xmlns:a16="http://schemas.microsoft.com/office/drawing/2014/main" id="{AF56FC15-A3AA-B884-F7A8-606892D42BC5}"/>
              </a:ext>
            </a:extLst>
          </p:cNvPr>
          <p:cNvSpPr>
            <a:spLocks noGrp="1"/>
          </p:cNvSpPr>
          <p:nvPr>
            <p:ph type="body" sz="quarter" idx="22"/>
          </p:nvPr>
        </p:nvSpPr>
        <p:spPr>
          <a:xfrm>
            <a:off x="6182130" y="3528000"/>
            <a:ext cx="1742158"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8">
            <a:extLst>
              <a:ext uri="{FF2B5EF4-FFF2-40B4-BE49-F238E27FC236}">
                <a16:creationId xmlns:a16="http://schemas.microsoft.com/office/drawing/2014/main" id="{478C0AAC-C84C-26C4-5CE1-65C266242C02}"/>
              </a:ext>
            </a:extLst>
          </p:cNvPr>
          <p:cNvSpPr>
            <a:spLocks noGrp="1"/>
          </p:cNvSpPr>
          <p:nvPr>
            <p:ph type="body" sz="quarter" idx="23"/>
          </p:nvPr>
        </p:nvSpPr>
        <p:spPr>
          <a:xfrm>
            <a:off x="8084892"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8">
            <a:extLst>
              <a:ext uri="{FF2B5EF4-FFF2-40B4-BE49-F238E27FC236}">
                <a16:creationId xmlns:a16="http://schemas.microsoft.com/office/drawing/2014/main" id="{DF0BDA79-A3BA-32A7-CAEA-453F7ACAC5A4}"/>
              </a:ext>
            </a:extLst>
          </p:cNvPr>
          <p:cNvSpPr>
            <a:spLocks noGrp="1"/>
          </p:cNvSpPr>
          <p:nvPr>
            <p:ph type="body" sz="quarter" idx="24"/>
          </p:nvPr>
        </p:nvSpPr>
        <p:spPr>
          <a:xfrm>
            <a:off x="9983541" y="3528000"/>
            <a:ext cx="1729034" cy="2631500"/>
          </a:xfrm>
        </p:spPr>
        <p:txBody>
          <a:bodyPr/>
          <a:lstStyle>
            <a:lvl1pPr>
              <a:defRPr sz="800"/>
            </a:lvl1pPr>
            <a:lvl2pPr>
              <a:defRPr sz="800"/>
            </a:lvl2pPr>
            <a:lvl3pPr>
              <a:defRPr sz="800"/>
            </a:lvl3pPr>
            <a:lvl4pPr>
              <a:defRPr sz="8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3">
            <a:extLst>
              <a:ext uri="{FF2B5EF4-FFF2-40B4-BE49-F238E27FC236}">
                <a16:creationId xmlns:a16="http://schemas.microsoft.com/office/drawing/2014/main" id="{D37FBE21-CF60-77F6-F445-5A155AC8DDAE}"/>
              </a:ext>
            </a:extLst>
          </p:cNvPr>
          <p:cNvSpPr>
            <a:spLocks noGrp="1"/>
          </p:cNvSpPr>
          <p:nvPr>
            <p:ph type="body" sz="half" idx="25" hasCustomPrompt="1"/>
          </p:nvPr>
        </p:nvSpPr>
        <p:spPr>
          <a:xfrm>
            <a:off x="469901"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36" name="Text Placeholder 3">
            <a:extLst>
              <a:ext uri="{FF2B5EF4-FFF2-40B4-BE49-F238E27FC236}">
                <a16:creationId xmlns:a16="http://schemas.microsoft.com/office/drawing/2014/main" id="{60759115-57DE-1E0D-4F07-873EF8C1ADF6}"/>
              </a:ext>
            </a:extLst>
          </p:cNvPr>
          <p:cNvSpPr>
            <a:spLocks noGrp="1"/>
          </p:cNvSpPr>
          <p:nvPr>
            <p:ph type="body" sz="half" idx="26" hasCustomPrompt="1"/>
          </p:nvPr>
        </p:nvSpPr>
        <p:spPr>
          <a:xfrm>
            <a:off x="2378480"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2" name="Text Placeholder 3">
            <a:extLst>
              <a:ext uri="{FF2B5EF4-FFF2-40B4-BE49-F238E27FC236}">
                <a16:creationId xmlns:a16="http://schemas.microsoft.com/office/drawing/2014/main" id="{6CB15619-37C2-ED12-A579-6D5C07A3BA53}"/>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3" name="Graphic 2">
            <a:extLst>
              <a:ext uri="{FF2B5EF4-FFF2-40B4-BE49-F238E27FC236}">
                <a16:creationId xmlns:a16="http://schemas.microsoft.com/office/drawing/2014/main" id="{18B60E86-F4BB-D353-C988-A4E7B83B09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F2DB0CB6-CE81-ED7A-124A-C105A657CD21}"/>
              </a:ext>
            </a:extLst>
          </p:cNvPr>
          <p:cNvSpPr>
            <a:spLocks noGrp="1"/>
          </p:cNvSpPr>
          <p:nvPr>
            <p:ph type="body" sz="half" idx="28" hasCustomPrompt="1"/>
          </p:nvPr>
        </p:nvSpPr>
        <p:spPr>
          <a:xfrm>
            <a:off x="4279389"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8" name="Text Placeholder 3">
            <a:extLst>
              <a:ext uri="{FF2B5EF4-FFF2-40B4-BE49-F238E27FC236}">
                <a16:creationId xmlns:a16="http://schemas.microsoft.com/office/drawing/2014/main" id="{41100209-F090-067B-7EB8-B9117260212D}"/>
              </a:ext>
            </a:extLst>
          </p:cNvPr>
          <p:cNvSpPr>
            <a:spLocks noGrp="1"/>
          </p:cNvSpPr>
          <p:nvPr>
            <p:ph type="body" sz="half" idx="29" hasCustomPrompt="1"/>
          </p:nvPr>
        </p:nvSpPr>
        <p:spPr>
          <a:xfrm>
            <a:off x="6187968"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0" name="Text Placeholder 3">
            <a:extLst>
              <a:ext uri="{FF2B5EF4-FFF2-40B4-BE49-F238E27FC236}">
                <a16:creationId xmlns:a16="http://schemas.microsoft.com/office/drawing/2014/main" id="{753D78EE-2D38-E389-4837-8B13E52C1784}"/>
              </a:ext>
            </a:extLst>
          </p:cNvPr>
          <p:cNvSpPr>
            <a:spLocks noGrp="1"/>
          </p:cNvSpPr>
          <p:nvPr>
            <p:ph type="body" sz="half" idx="30" hasCustomPrompt="1"/>
          </p:nvPr>
        </p:nvSpPr>
        <p:spPr>
          <a:xfrm>
            <a:off x="8074962" y="2029118"/>
            <a:ext cx="1746249"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1" name="Text Placeholder 3">
            <a:extLst>
              <a:ext uri="{FF2B5EF4-FFF2-40B4-BE49-F238E27FC236}">
                <a16:creationId xmlns:a16="http://schemas.microsoft.com/office/drawing/2014/main" id="{E62EA960-AF99-F592-E217-6916DE09CB69}"/>
              </a:ext>
            </a:extLst>
          </p:cNvPr>
          <p:cNvSpPr>
            <a:spLocks noGrp="1"/>
          </p:cNvSpPr>
          <p:nvPr>
            <p:ph type="body" sz="half" idx="31" hasCustomPrompt="1"/>
          </p:nvPr>
        </p:nvSpPr>
        <p:spPr>
          <a:xfrm>
            <a:off x="9983541" y="2029118"/>
            <a:ext cx="1736320" cy="190437"/>
          </a:xfrm>
        </p:spPr>
        <p:txBody>
          <a:bodyPr wrap="square">
            <a:spAutoFit/>
          </a:bodyPr>
          <a:lstStyle>
            <a:lvl1pPr marL="0" indent="0">
              <a:buNone/>
              <a:defRPr sz="12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a:t>
            </a:r>
          </a:p>
        </p:txBody>
      </p:sp>
      <p:sp>
        <p:nvSpPr>
          <p:cNvPr id="13" name="TextBox 12">
            <a:extLst>
              <a:ext uri="{FF2B5EF4-FFF2-40B4-BE49-F238E27FC236}">
                <a16:creationId xmlns:a16="http://schemas.microsoft.com/office/drawing/2014/main" id="{98F426E3-EF92-462D-9175-D42C8A1DFD1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324025867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125800"/>
          </a:xfrm>
        </p:spPr>
        <p:txBody>
          <a:bodyPr lIns="0" tIns="0"/>
          <a:lstStyle>
            <a:lvl1pPr>
              <a:defRPr sz="95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71590" y="49594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39605" y="49594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713765" y="49594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201860" y="49594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456434" y="49594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201006" y="45305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3" name="Graphic 32">
            <a:extLst>
              <a:ext uri="{FF2B5EF4-FFF2-40B4-BE49-F238E27FC236}">
                <a16:creationId xmlns:a16="http://schemas.microsoft.com/office/drawing/2014/main" id="{38340BA8-3ED7-916B-7ECA-39401678749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3" name="TextBox 2">
            <a:extLst>
              <a:ext uri="{FF2B5EF4-FFF2-40B4-BE49-F238E27FC236}">
                <a16:creationId xmlns:a16="http://schemas.microsoft.com/office/drawing/2014/main" id="{54F316DA-2A7F-0788-21BF-266CE5F2568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4" name="Text Placeholder 42">
            <a:extLst>
              <a:ext uri="{FF2B5EF4-FFF2-40B4-BE49-F238E27FC236}">
                <a16:creationId xmlns:a16="http://schemas.microsoft.com/office/drawing/2014/main" id="{B79A2B38-CF0C-2C5B-E704-CAD7FE3B545B}"/>
              </a:ext>
            </a:extLst>
          </p:cNvPr>
          <p:cNvSpPr txBox="1">
            <a:spLocks/>
          </p:cNvSpPr>
          <p:nvPr userDrawn="1"/>
        </p:nvSpPr>
        <p:spPr>
          <a:xfrm>
            <a:off x="6213586" y="3880624"/>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0922922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0" y="3252192"/>
            <a:ext cx="7445375" cy="1538883"/>
          </a:xfrm>
        </p:spPr>
        <p:txBody>
          <a:bodyPr wrap="square">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69901" y="482918"/>
            <a:ext cx="3935412" cy="304699"/>
          </a:xfrm>
        </p:spPr>
        <p:txBody>
          <a:bodyPr wrap="square">
            <a:spAutoFit/>
          </a:bodyPr>
          <a:lstStyle>
            <a:lvl1pPr marL="0" indent="0">
              <a:lnSpc>
                <a:spcPct val="90000"/>
              </a:lnSpc>
              <a:buNone/>
              <a:defRPr sz="22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4E4E2242-DEFD-DF22-D2A6-669DC12B715F}"/>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4" name="TextBox 3">
            <a:extLst>
              <a:ext uri="{FF2B5EF4-FFF2-40B4-BE49-F238E27FC236}">
                <a16:creationId xmlns:a16="http://schemas.microsoft.com/office/drawing/2014/main" id="{02414CB0-18D0-6EC7-4D0E-2E54E9240E27}"/>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115728644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D0824B8-F215-3BBB-F5DF-EEB537B35757}"/>
              </a:ext>
            </a:extLst>
          </p:cNvPr>
          <p:cNvSpPr>
            <a:spLocks/>
          </p:cNvSpPr>
          <p:nvPr userDrawn="1"/>
        </p:nvSpPr>
        <p:spPr>
          <a:xfrm>
            <a:off x="473072" y="698499"/>
            <a:ext cx="8391527" cy="4092575"/>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98500"/>
            <a:ext cx="7442201" cy="837904"/>
          </a:xfrm>
        </p:spPr>
        <p:txBody>
          <a:bodyPr lIns="180000" tIns="144000"/>
          <a:lstStyle>
            <a:lvl1pPr>
              <a:defRPr sz="5000">
                <a:solidFill>
                  <a:schemeClr val="bg1"/>
                </a:solidFill>
              </a:defRPr>
            </a:lvl1pPr>
          </a:lstStyle>
          <a:p>
            <a:r>
              <a:rPr lang="en-GB"/>
              <a:t>Thank you</a:t>
            </a:r>
          </a:p>
        </p:txBody>
      </p:sp>
      <p:pic>
        <p:nvPicPr>
          <p:cNvPr id="23" name="Graphic 22">
            <a:extLst>
              <a:ext uri="{FF2B5EF4-FFF2-40B4-BE49-F238E27FC236}">
                <a16:creationId xmlns:a16="http://schemas.microsoft.com/office/drawing/2014/main" id="{41FBDBC7-2705-22FC-8CD1-A8AE0D09BC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84046" y="3848608"/>
            <a:ext cx="198000" cy="198000"/>
          </a:xfrm>
          <a:prstGeom prst="rect">
            <a:avLst/>
          </a:prstGeom>
        </p:spPr>
      </p:pic>
      <p:pic>
        <p:nvPicPr>
          <p:cNvPr id="25" name="Graphic 24">
            <a:extLst>
              <a:ext uri="{FF2B5EF4-FFF2-40B4-BE49-F238E27FC236}">
                <a16:creationId xmlns:a16="http://schemas.microsoft.com/office/drawing/2014/main" id="{6DAAD5CF-958B-76BC-EA44-5BAE195A27E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452061" y="3848608"/>
            <a:ext cx="198000" cy="198000"/>
          </a:xfrm>
          <a:prstGeom prst="rect">
            <a:avLst/>
          </a:prstGeom>
        </p:spPr>
      </p:pic>
      <p:pic>
        <p:nvPicPr>
          <p:cNvPr id="27" name="Graphic 26">
            <a:extLst>
              <a:ext uri="{FF2B5EF4-FFF2-40B4-BE49-F238E27FC236}">
                <a16:creationId xmlns:a16="http://schemas.microsoft.com/office/drawing/2014/main" id="{F7C11BCC-DC96-4E6B-C42A-BFFB971D81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26221" y="3848608"/>
            <a:ext cx="198000" cy="198000"/>
          </a:xfrm>
          <a:prstGeom prst="rect">
            <a:avLst/>
          </a:prstGeom>
        </p:spPr>
      </p:pic>
      <p:pic>
        <p:nvPicPr>
          <p:cNvPr id="29" name="Graphic 28">
            <a:extLst>
              <a:ext uri="{FF2B5EF4-FFF2-40B4-BE49-F238E27FC236}">
                <a16:creationId xmlns:a16="http://schemas.microsoft.com/office/drawing/2014/main" id="{F4C96194-B57B-224C-2D23-58E5B6FF67B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414316" y="3848608"/>
            <a:ext cx="198000" cy="198000"/>
          </a:xfrm>
          <a:prstGeom prst="rect">
            <a:avLst/>
          </a:prstGeom>
        </p:spPr>
      </p:pic>
      <p:pic>
        <p:nvPicPr>
          <p:cNvPr id="30" name="object 18">
            <a:extLst>
              <a:ext uri="{FF2B5EF4-FFF2-40B4-BE49-F238E27FC236}">
                <a16:creationId xmlns:a16="http://schemas.microsoft.com/office/drawing/2014/main" id="{A49DFA00-F4D3-1ED4-1F76-C6319B6D4215}"/>
              </a:ext>
            </a:extLst>
          </p:cNvPr>
          <p:cNvPicPr/>
          <p:nvPr userDrawn="1"/>
        </p:nvPicPr>
        <p:blipFill>
          <a:blip r:embed="rId11" cstate="print"/>
          <a:stretch>
            <a:fillRect/>
          </a:stretch>
        </p:blipFill>
        <p:spPr>
          <a:xfrm>
            <a:off x="6668890" y="3848608"/>
            <a:ext cx="198000" cy="198000"/>
          </a:xfrm>
          <a:prstGeom prst="rect">
            <a:avLst/>
          </a:prstGeom>
        </p:spPr>
      </p:pic>
      <p:sp>
        <p:nvSpPr>
          <p:cNvPr id="31" name="TextBox 30">
            <a:extLst>
              <a:ext uri="{FF2B5EF4-FFF2-40B4-BE49-F238E27FC236}">
                <a16:creationId xmlns:a16="http://schemas.microsoft.com/office/drawing/2014/main" id="{6CC49DB1-EFE4-3BAD-DC6D-DF1D979530EE}"/>
              </a:ext>
            </a:extLst>
          </p:cNvPr>
          <p:cNvSpPr txBox="1"/>
          <p:nvPr userDrawn="1"/>
        </p:nvSpPr>
        <p:spPr>
          <a:xfrm>
            <a:off x="6413462" y="3419763"/>
            <a:ext cx="1548000" cy="363970"/>
          </a:xfrm>
          <a:prstGeom prst="rect">
            <a:avLst/>
          </a:prstGeom>
          <a:noFill/>
        </p:spPr>
        <p:txBody>
          <a:bodyPr wrap="square" lIns="0" tIns="0" rIns="0" bIns="0" rtlCol="0" anchor="b" anchorCtr="0">
            <a:noAutofit/>
          </a:bodyPr>
          <a:lstStyle/>
          <a:p>
            <a:pPr>
              <a:lnSpc>
                <a:spcPct val="110000"/>
              </a:lnSpc>
              <a:spcBef>
                <a:spcPts val="0"/>
              </a:spcBef>
            </a:pPr>
            <a:r>
              <a:rPr lang="en-GB" sz="1200" b="1" spc="-6" dirty="0">
                <a:solidFill>
                  <a:srgbClr val="FFFFFF"/>
                </a:solidFill>
                <a:latin typeface="+mn-lt"/>
              </a:rPr>
              <a:t>Follow us</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689074"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587723"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501295" y="2962563"/>
            <a:ext cx="1685825" cy="1628937"/>
          </a:xfrm>
        </p:spPr>
        <p:txBody>
          <a:bodyPr anchor="b" anchorCtr="0"/>
          <a:lstStyle>
            <a:lvl1pPr marL="0" indent="0">
              <a:spcBef>
                <a:spcPts val="0"/>
              </a:spcBef>
              <a:buNone/>
              <a:defRPr>
                <a:solidFill>
                  <a:schemeClr val="bg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EF0CC273-CC0C-C95B-432E-5CB326D3A0C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4C6FBFBB-9C9B-B09F-4174-5734397970EF}"/>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819BFAA9-39D9-6AEB-505A-C135EE72D157}"/>
              </a:ext>
            </a:extLst>
          </p:cNvPr>
          <p:cNvSpPr txBox="1">
            <a:spLocks/>
          </p:cNvSpPr>
          <p:nvPr userDrawn="1"/>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14">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263377208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Small Title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85138" y="5299402"/>
            <a:ext cx="3629661" cy="923330"/>
          </a:xfrm>
        </p:spPr>
        <p:txBody>
          <a:bodyPr anchor="b" anchorCtr="0">
            <a:spAutoFit/>
          </a:bodyPr>
          <a:lstStyle>
            <a:lvl1pPr>
              <a:lnSpc>
                <a:spcPct val="100000"/>
              </a:lnSpc>
              <a:defRPr sz="2000">
                <a:solidFill>
                  <a:schemeClr val="tx1"/>
                </a:solidFill>
              </a:defRPr>
            </a:lvl1pPr>
          </a:lstStyle>
          <a:p>
            <a:r>
              <a:rPr lang="en-GB">
                <a:effectLst/>
                <a:latin typeface="Hitachi Sans" pitchFamily="2" charset="77"/>
              </a:rPr>
              <a:t>Presentation headline title placeholder should be two to </a:t>
            </a:r>
            <a:br>
              <a:rPr lang="en-GB">
                <a:effectLst/>
                <a:latin typeface="Hitachi Sans" pitchFamily="2" charset="77"/>
              </a:rPr>
            </a:br>
            <a:r>
              <a:rPr lang="en-GB">
                <a:effectLst/>
                <a:latin typeface="Hitachi Sans" pitchFamily="2" charset="77"/>
              </a:rPr>
              <a:t>three lines where possible</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22" y="-1"/>
            <a:ext cx="12137601" cy="2691380"/>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85138" y="5083130"/>
            <a:ext cx="3629660" cy="190437"/>
          </a:xfrm>
        </p:spPr>
        <p:txBody>
          <a:bodyPr wrap="square">
            <a:spAutoFit/>
          </a:bodyPr>
          <a:lstStyle>
            <a:lvl1pPr marL="0" indent="0">
              <a:lnSpc>
                <a:spcPct val="100000"/>
              </a:lnSpc>
              <a:buNone/>
              <a:defRPr sz="1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Subtitle here if needed</a:t>
            </a:r>
          </a:p>
        </p:txBody>
      </p:sp>
      <p:sp>
        <p:nvSpPr>
          <p:cNvPr id="9" name="Text Placeholder 18">
            <a:extLst>
              <a:ext uri="{FF2B5EF4-FFF2-40B4-BE49-F238E27FC236}">
                <a16:creationId xmlns:a16="http://schemas.microsoft.com/office/drawing/2014/main" id="{34FD5E04-723F-6DA5-005D-B07544BFEE3B}"/>
              </a:ext>
            </a:extLst>
          </p:cNvPr>
          <p:cNvSpPr>
            <a:spLocks noGrp="1"/>
          </p:cNvSpPr>
          <p:nvPr>
            <p:ph type="body" sz="quarter" idx="14" hasCustomPrompt="1"/>
          </p:nvPr>
        </p:nvSpPr>
        <p:spPr>
          <a:xfrm>
            <a:off x="4273550" y="5530876"/>
            <a:ext cx="3646450"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Box 1">
            <a:extLst>
              <a:ext uri="{FF2B5EF4-FFF2-40B4-BE49-F238E27FC236}">
                <a16:creationId xmlns:a16="http://schemas.microsoft.com/office/drawing/2014/main" id="{90CC73AC-611C-D10D-0EC9-73E3739F7D89}"/>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409901886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FOR PRINT">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76859"/>
            <a:ext cx="6913146" cy="1384995"/>
          </a:xfrm>
        </p:spPr>
        <p:txBody>
          <a:bodyPr>
            <a:spAutoFit/>
          </a:bodyPr>
          <a:lstStyle>
            <a:lvl1pPr>
              <a:lnSpc>
                <a:spcPct val="90000"/>
              </a:lnSpc>
              <a:defRPr sz="5000">
                <a:solidFill>
                  <a:schemeClr val="accent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4662" y="469068"/>
            <a:ext cx="3800475" cy="304699"/>
          </a:xfrm>
        </p:spPr>
        <p:txBody>
          <a:bodyPr wrap="square">
            <a:spAutoFit/>
          </a:bodyPr>
          <a:lstStyle>
            <a:lvl1pPr marL="0" indent="0">
              <a:lnSpc>
                <a:spcPct val="90000"/>
              </a:lnSpc>
              <a:buNone/>
              <a:defRPr sz="22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 Placeholder 18">
            <a:extLst>
              <a:ext uri="{FF2B5EF4-FFF2-40B4-BE49-F238E27FC236}">
                <a16:creationId xmlns:a16="http://schemas.microsoft.com/office/drawing/2014/main" id="{6258F993-4441-777D-E1BB-5F4B7D22949E}"/>
              </a:ext>
            </a:extLst>
          </p:cNvPr>
          <p:cNvSpPr>
            <a:spLocks noGrp="1"/>
          </p:cNvSpPr>
          <p:nvPr>
            <p:ph type="body" sz="quarter" idx="14" hasCustomPrompt="1"/>
          </p:nvPr>
        </p:nvSpPr>
        <p:spPr>
          <a:xfrm>
            <a:off x="4273551" y="5529600"/>
            <a:ext cx="3644898" cy="691856"/>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5775DBB7-8C74-0D57-9E62-F53F9186588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91291743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FOR PRINT">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76859"/>
            <a:ext cx="7028556" cy="1384995"/>
          </a:xfrm>
        </p:spPr>
        <p:txBody>
          <a:bodyPr>
            <a:spAutoFit/>
          </a:bodyPr>
          <a:lstStyle>
            <a:lvl1pPr>
              <a:lnSpc>
                <a:spcPct val="90000"/>
              </a:lnSpc>
              <a:defRPr sz="5000">
                <a:solidFill>
                  <a:schemeClr val="accent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Hitachi Group Company</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tx1"/>
                </a:solidFill>
              </a:defRPr>
            </a:lvl1pPr>
            <a:lvl2pPr marL="0" indent="0">
              <a:lnSpc>
                <a:spcPct val="110000"/>
              </a:lnSpc>
              <a:spcAft>
                <a:spcPts val="600"/>
              </a:spcAft>
              <a:buNone/>
              <a:defRPr sz="1800">
                <a:solidFill>
                  <a:schemeClr val="tx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6" name="TextBox 5">
            <a:extLst>
              <a:ext uri="{FF2B5EF4-FFF2-40B4-BE49-F238E27FC236}">
                <a16:creationId xmlns:a16="http://schemas.microsoft.com/office/drawing/2014/main" id="{C788A96A-18AA-F634-642C-5B0D109C597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58725353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FOR PRI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7" name="Title 11">
            <a:extLst>
              <a:ext uri="{FF2B5EF4-FFF2-40B4-BE49-F238E27FC236}">
                <a16:creationId xmlns:a16="http://schemas.microsoft.com/office/drawing/2014/main" id="{9DE064D3-2423-52FC-7D3C-3B36D944DB11}"/>
              </a:ext>
            </a:extLst>
          </p:cNvPr>
          <p:cNvSpPr>
            <a:spLocks noGrp="1"/>
          </p:cNvSpPr>
          <p:nvPr>
            <p:ph type="title" hasCustomPrompt="1"/>
          </p:nvPr>
        </p:nvSpPr>
        <p:spPr>
          <a:xfrm>
            <a:off x="473073" y="632438"/>
            <a:ext cx="7442201" cy="1315745"/>
          </a:xfrm>
        </p:spPr>
        <p:txBody>
          <a:bodyPr lIns="0" tIns="0"/>
          <a:lstStyle>
            <a:lvl1pPr>
              <a:defRPr sz="9500">
                <a:solidFill>
                  <a:schemeClr val="tx1"/>
                </a:solidFill>
              </a:defRPr>
            </a:lvl1pPr>
          </a:lstStyle>
          <a:p>
            <a:r>
              <a:rPr lang="en-GB"/>
              <a:t>Thank you</a:t>
            </a:r>
          </a:p>
        </p:txBody>
      </p:sp>
      <p:sp>
        <p:nvSpPr>
          <p:cNvPr id="20" name="Text Placeholder 19">
            <a:extLst>
              <a:ext uri="{FF2B5EF4-FFF2-40B4-BE49-F238E27FC236}">
                <a16:creationId xmlns:a16="http://schemas.microsoft.com/office/drawing/2014/main" id="{746879F8-9C42-BF25-6A3B-0722A1C143B5}"/>
              </a:ext>
            </a:extLst>
          </p:cNvPr>
          <p:cNvSpPr>
            <a:spLocks noGrp="1"/>
          </p:cNvSpPr>
          <p:nvPr>
            <p:ph type="body" sz="quarter" idx="17" hasCustomPrompt="1"/>
          </p:nvPr>
        </p:nvSpPr>
        <p:spPr>
          <a:xfrm>
            <a:off x="473072" y="3883025"/>
            <a:ext cx="1743077"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1" name="Text Placeholder 19">
            <a:extLst>
              <a:ext uri="{FF2B5EF4-FFF2-40B4-BE49-F238E27FC236}">
                <a16:creationId xmlns:a16="http://schemas.microsoft.com/office/drawing/2014/main" id="{69ABC235-BAF6-52C4-DB25-35FC888B1E79}"/>
              </a:ext>
            </a:extLst>
          </p:cNvPr>
          <p:cNvSpPr>
            <a:spLocks noGrp="1"/>
          </p:cNvSpPr>
          <p:nvPr>
            <p:ph type="body" sz="quarter" idx="18" hasCustomPrompt="1"/>
          </p:nvPr>
        </p:nvSpPr>
        <p:spPr>
          <a:xfrm>
            <a:off x="2401937" y="3883891"/>
            <a:ext cx="1743076"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22" name="Text Placeholder 19">
            <a:extLst>
              <a:ext uri="{FF2B5EF4-FFF2-40B4-BE49-F238E27FC236}">
                <a16:creationId xmlns:a16="http://schemas.microsoft.com/office/drawing/2014/main" id="{0EDDCB9D-7148-31C4-36C1-993E562F30F1}"/>
              </a:ext>
            </a:extLst>
          </p:cNvPr>
          <p:cNvSpPr>
            <a:spLocks noGrp="1"/>
          </p:cNvSpPr>
          <p:nvPr>
            <p:ph type="body" sz="quarter" idx="19" hasCustomPrompt="1"/>
          </p:nvPr>
        </p:nvSpPr>
        <p:spPr>
          <a:xfrm>
            <a:off x="4300587" y="3882159"/>
            <a:ext cx="1716038" cy="1820141"/>
          </a:xfrm>
        </p:spPr>
        <p:txBody>
          <a:bodyPr anchor="b" anchorCtr="0"/>
          <a:lstStyle>
            <a:lvl1pPr marL="0" indent="0">
              <a:spcBef>
                <a:spcPts val="0"/>
              </a:spcBef>
              <a:buNone/>
              <a:defRPr>
                <a:solidFill>
                  <a:schemeClr val="tx1"/>
                </a:solidFill>
              </a:defRPr>
            </a:lvl1p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pic>
        <p:nvPicPr>
          <p:cNvPr id="3" name="Graphic 2">
            <a:extLst>
              <a:ext uri="{FF2B5EF4-FFF2-40B4-BE49-F238E27FC236}">
                <a16:creationId xmlns:a16="http://schemas.microsoft.com/office/drawing/2014/main" id="{8E0ADB16-1CD3-6F48-014D-BBE2C0BAE0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Box 3">
            <a:extLst>
              <a:ext uri="{FF2B5EF4-FFF2-40B4-BE49-F238E27FC236}">
                <a16:creationId xmlns:a16="http://schemas.microsoft.com/office/drawing/2014/main" id="{6F713DB8-5957-0DE5-E55D-982B57AC8744}"/>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
        <p:nvSpPr>
          <p:cNvPr id="8" name="Text Placeholder 42">
            <a:extLst>
              <a:ext uri="{FF2B5EF4-FFF2-40B4-BE49-F238E27FC236}">
                <a16:creationId xmlns:a16="http://schemas.microsoft.com/office/drawing/2014/main" id="{C09BDD22-7C4B-9C88-FDC7-11571BD287CB}"/>
              </a:ext>
            </a:extLst>
          </p:cNvPr>
          <p:cNvSpPr>
            <a:spLocks noGrp="1"/>
          </p:cNvSpPr>
          <p:nvPr>
            <p:ph type="body" sz="quarter" idx="20" hasCustomPrompt="1"/>
          </p:nvPr>
        </p:nvSpPr>
        <p:spPr>
          <a:xfrm>
            <a:off x="6202411" y="3882160"/>
            <a:ext cx="1712863" cy="1820140"/>
          </a:xfrm>
        </p:spPr>
        <p:txBody>
          <a:bodyPr anchor="b"/>
          <a:lstStyle>
            <a:lvl1pPr marL="0" indent="0">
              <a:buNone/>
              <a:defRPr/>
            </a:lvl1pPr>
          </a:lstStyle>
          <a:p>
            <a:r>
              <a:rPr lang="en-GB" u="sng" dirty="0" err="1">
                <a:hlinkClick r:id="rId4"/>
              </a:rPr>
              <a:t>www.hitachids.com</a:t>
            </a:r>
            <a:endParaRPr lang="en-GB" u="sng" dirty="0">
              <a:hlinkClick r:id="rId4"/>
            </a:endParaRPr>
          </a:p>
        </p:txBody>
      </p:sp>
    </p:spTree>
    <p:extLst>
      <p:ext uri="{BB962C8B-B14F-4D97-AF65-F5344CB8AC3E}">
        <p14:creationId xmlns:p14="http://schemas.microsoft.com/office/powerpoint/2010/main" val="348993444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6572" y="2711508"/>
            <a:ext cx="6586999" cy="1460594"/>
          </a:xfrm>
          <a:prstGeom prst="rect">
            <a:avLst/>
          </a:prstGeom>
        </p:spPr>
      </p:pic>
      <p:sp>
        <p:nvSpPr>
          <p:cNvPr id="4" name="Footer Placeholder 3">
            <a:extLst>
              <a:ext uri="{FF2B5EF4-FFF2-40B4-BE49-F238E27FC236}">
                <a16:creationId xmlns:a16="http://schemas.microsoft.com/office/drawing/2014/main" id="{19D6CC10-A952-60F4-7812-A967F1C92895}"/>
              </a:ext>
            </a:extLst>
          </p:cNvPr>
          <p:cNvSpPr>
            <a:spLocks noGrp="1"/>
          </p:cNvSpPr>
          <p:nvPr>
            <p:ph type="ftr" sz="quarter" idx="11"/>
          </p:nvPr>
        </p:nvSpPr>
        <p:spPr/>
        <p:txBody>
          <a:body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79983C4E-858D-BC45-9F64-7D225EEFE944}"/>
              </a:ext>
            </a:extLst>
          </p:cNvPr>
          <p:cNvSpPr>
            <a:spLocks noGrp="1"/>
          </p:cNvSpPr>
          <p:nvPr>
            <p:ph type="sldNum" sz="quarter" idx="12"/>
          </p:nvPr>
        </p:nvSpPr>
        <p:spPr/>
        <p:txBody>
          <a:bodyPr/>
          <a:lstStyle/>
          <a:p>
            <a:fld id="{29F4BC05-462B-4F19-BE6B-A1043C81AA78}" type="slidenum">
              <a:rPr lang="en-GB" smtClean="0"/>
              <a:pPr/>
              <a:t>‹#›</a:t>
            </a:fld>
            <a:endParaRPr lang="en-GB"/>
          </a:p>
        </p:txBody>
      </p:sp>
      <p:sp>
        <p:nvSpPr>
          <p:cNvPr id="3" name="TextBox 2">
            <a:extLst>
              <a:ext uri="{FF2B5EF4-FFF2-40B4-BE49-F238E27FC236}">
                <a16:creationId xmlns:a16="http://schemas.microsoft.com/office/drawing/2014/main" id="{F5C72C8D-9499-C230-6328-A7942C4830A8}"/>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72767113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41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Large Titl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87499" y="366838"/>
            <a:ext cx="3033011" cy="672537"/>
          </a:xfrm>
          <a:prstGeom prst="rect">
            <a:avLst/>
          </a:prstGeom>
        </p:spPr>
      </p:pic>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69902" y="5530876"/>
            <a:ext cx="3644898" cy="691856"/>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itle 4">
            <a:extLst>
              <a:ext uri="{FF2B5EF4-FFF2-40B4-BE49-F238E27FC236}">
                <a16:creationId xmlns:a16="http://schemas.microsoft.com/office/drawing/2014/main" id="{613A8015-272B-9270-E912-E989615292B1}"/>
              </a:ext>
            </a:extLst>
          </p:cNvPr>
          <p:cNvSpPr>
            <a:spLocks noGrp="1"/>
          </p:cNvSpPr>
          <p:nvPr>
            <p:ph type="title" hasCustomPrompt="1"/>
          </p:nvPr>
        </p:nvSpPr>
        <p:spPr>
          <a:xfrm>
            <a:off x="473075" y="2412000"/>
            <a:ext cx="6913146" cy="1538883"/>
          </a:xfrm>
        </p:spPr>
        <p:txBody>
          <a:bodyPr>
            <a:spAutoFit/>
          </a:bodyPr>
          <a:lstStyle>
            <a:lvl1pPr>
              <a:lnSpc>
                <a:spcPct val="100000"/>
              </a:lnSpc>
              <a:defRPr sz="5000">
                <a:solidFill>
                  <a:schemeClr val="tx1"/>
                </a:solidFill>
              </a:defRPr>
            </a:lvl1pPr>
          </a:lstStyle>
          <a:p>
            <a:r>
              <a:rPr lang="en-GB"/>
              <a:t>Presentation headline title placeholder</a:t>
            </a:r>
          </a:p>
        </p:txBody>
      </p:sp>
      <p:sp>
        <p:nvSpPr>
          <p:cNvPr id="3" name="Text Placeholder 3">
            <a:extLst>
              <a:ext uri="{FF2B5EF4-FFF2-40B4-BE49-F238E27FC236}">
                <a16:creationId xmlns:a16="http://schemas.microsoft.com/office/drawing/2014/main" id="{872F6C27-4608-AEAC-6BAD-F686CC5B3210}"/>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5" name="TextBox 4">
            <a:extLst>
              <a:ext uri="{FF2B5EF4-FFF2-40B4-BE49-F238E27FC236}">
                <a16:creationId xmlns:a16="http://schemas.microsoft.com/office/drawing/2014/main" id="{EB0395CE-D6B7-2C73-1DEE-6E6FC5DECBD0}"/>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2693999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 Br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2412000"/>
            <a:ext cx="7028556" cy="1538883"/>
          </a:xfrm>
        </p:spPr>
        <p:txBody>
          <a:bodyPr>
            <a:spAutoFit/>
          </a:bodyPr>
          <a:lstStyle>
            <a:lvl1pPr>
              <a:lnSpc>
                <a:spcPct val="100000"/>
              </a:lnSpc>
              <a:defRPr sz="5000">
                <a:solidFill>
                  <a:schemeClr val="bg1"/>
                </a:solidFill>
              </a:defRPr>
            </a:lvl1pPr>
          </a:lstStyle>
          <a:p>
            <a:r>
              <a:rPr lang="en-GB"/>
              <a:t>Presentation headline title placeholder</a:t>
            </a:r>
          </a:p>
        </p:txBody>
      </p:sp>
      <p:pic>
        <p:nvPicPr>
          <p:cNvPr id="13" name="Graphic 12">
            <a:extLst>
              <a:ext uri="{FF2B5EF4-FFF2-40B4-BE49-F238E27FC236}">
                <a16:creationId xmlns:a16="http://schemas.microsoft.com/office/drawing/2014/main" id="{5B67D6BA-0D97-2FB2-2A3C-DBD02F81E3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8723" y="366838"/>
            <a:ext cx="3033011" cy="672537"/>
          </a:xfrm>
          <a:prstGeom prst="rect">
            <a:avLst/>
          </a:prstGeom>
        </p:spPr>
      </p:pic>
      <p:sp>
        <p:nvSpPr>
          <p:cNvPr id="16" name="Text Placeholder 3">
            <a:extLst>
              <a:ext uri="{FF2B5EF4-FFF2-40B4-BE49-F238E27FC236}">
                <a16:creationId xmlns:a16="http://schemas.microsoft.com/office/drawing/2014/main" id="{21748F4E-4BDF-C0D4-341C-3978098D480C}"/>
              </a:ext>
            </a:extLst>
          </p:cNvPr>
          <p:cNvSpPr>
            <a:spLocks noGrp="1"/>
          </p:cNvSpPr>
          <p:nvPr>
            <p:ph type="body" sz="half" idx="2" hasCustomPrompt="1"/>
          </p:nvPr>
        </p:nvSpPr>
        <p:spPr>
          <a:xfrm>
            <a:off x="473075" y="1996989"/>
            <a:ext cx="3800475" cy="332399"/>
          </a:xfrm>
        </p:spPr>
        <p:txBody>
          <a:bodyPr wrap="square">
            <a:spAutoFit/>
          </a:bodyPr>
          <a:lstStyle>
            <a:lvl1pPr marL="0" indent="0">
              <a:lnSpc>
                <a:spcPct val="90000"/>
              </a:lnSpc>
              <a:buNone/>
              <a:defRPr sz="24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Hitachi Digital Services</a:t>
            </a:r>
          </a:p>
        </p:txBody>
      </p:sp>
      <p:sp>
        <p:nvSpPr>
          <p:cNvPr id="19" name="Text Placeholder 18">
            <a:extLst>
              <a:ext uri="{FF2B5EF4-FFF2-40B4-BE49-F238E27FC236}">
                <a16:creationId xmlns:a16="http://schemas.microsoft.com/office/drawing/2014/main" id="{76B3680C-9243-16E9-159B-3DE694CAFE81}"/>
              </a:ext>
            </a:extLst>
          </p:cNvPr>
          <p:cNvSpPr>
            <a:spLocks noGrp="1"/>
          </p:cNvSpPr>
          <p:nvPr>
            <p:ph type="body" sz="quarter" idx="13" hasCustomPrompt="1"/>
          </p:nvPr>
        </p:nvSpPr>
        <p:spPr>
          <a:xfrm>
            <a:off x="47307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2" name="Text Placeholder 18">
            <a:extLst>
              <a:ext uri="{FF2B5EF4-FFF2-40B4-BE49-F238E27FC236}">
                <a16:creationId xmlns:a16="http://schemas.microsoft.com/office/drawing/2014/main" id="{297F8AEA-5901-7D8C-CA22-D31A4B65C2AB}"/>
              </a:ext>
            </a:extLst>
          </p:cNvPr>
          <p:cNvSpPr>
            <a:spLocks noGrp="1"/>
          </p:cNvSpPr>
          <p:nvPr>
            <p:ph type="body" sz="quarter" idx="14" hasCustomPrompt="1"/>
          </p:nvPr>
        </p:nvSpPr>
        <p:spPr>
          <a:xfrm>
            <a:off x="3804750"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3" name="Text Placeholder 18">
            <a:extLst>
              <a:ext uri="{FF2B5EF4-FFF2-40B4-BE49-F238E27FC236}">
                <a16:creationId xmlns:a16="http://schemas.microsoft.com/office/drawing/2014/main" id="{6D3CBF09-0A90-2A4D-DEEE-D819D513DDCB}"/>
              </a:ext>
            </a:extLst>
          </p:cNvPr>
          <p:cNvSpPr>
            <a:spLocks noGrp="1"/>
          </p:cNvSpPr>
          <p:nvPr>
            <p:ph type="body" sz="quarter" idx="15" hasCustomPrompt="1"/>
          </p:nvPr>
        </p:nvSpPr>
        <p:spPr>
          <a:xfrm>
            <a:off x="7136425" y="5327743"/>
            <a:ext cx="2692400" cy="894989"/>
          </a:xfrm>
        </p:spPr>
        <p:txBody>
          <a:bodyPr wrap="square" anchor="b" anchorCtr="0">
            <a:spAutoFit/>
          </a:bodyPr>
          <a:lstStyle>
            <a:lvl1pPr marL="0" indent="0">
              <a:lnSpc>
                <a:spcPct val="110000"/>
              </a:lnSpc>
              <a:buNone/>
              <a:defRPr sz="1200" b="1">
                <a:solidFill>
                  <a:schemeClr val="bg1"/>
                </a:solidFill>
              </a:defRPr>
            </a:lvl1pPr>
            <a:lvl2pPr marL="0" indent="0">
              <a:lnSpc>
                <a:spcPct val="110000"/>
              </a:lnSpc>
              <a:spcAft>
                <a:spcPts val="600"/>
              </a:spcAft>
              <a:buNone/>
              <a:defRPr sz="1800">
                <a:solidFill>
                  <a:schemeClr val="bg1"/>
                </a:solidFill>
              </a:defRPr>
            </a:lvl2pPr>
            <a:lvl3pPr marL="108000">
              <a:defRPr sz="1200">
                <a:solidFill>
                  <a:schemeClr val="bg1"/>
                </a:solidFill>
              </a:defRPr>
            </a:lvl3pPr>
            <a:lvl4pPr marL="216000">
              <a:defRPr sz="1200">
                <a:solidFill>
                  <a:schemeClr val="bg1"/>
                </a:solidFill>
              </a:defRPr>
            </a:lvl4pPr>
            <a:lvl5pPr>
              <a:defRPr sz="1200">
                <a:solidFill>
                  <a:schemeClr val="bg1"/>
                </a:solidFill>
              </a:defRPr>
            </a:lvl5pPr>
          </a:lstStyle>
          <a:p>
            <a:pPr lvl="0"/>
            <a:r>
              <a:rPr lang="en-GB"/>
              <a:t>Add small title and use indent button to toggle to the next text style</a:t>
            </a:r>
          </a:p>
          <a:p>
            <a:pPr lvl="1"/>
            <a:r>
              <a:rPr lang="en-GB"/>
              <a:t>Second level</a:t>
            </a:r>
          </a:p>
        </p:txBody>
      </p:sp>
      <p:sp>
        <p:nvSpPr>
          <p:cNvPr id="7" name="TextBox 6">
            <a:extLst>
              <a:ext uri="{FF2B5EF4-FFF2-40B4-BE49-F238E27FC236}">
                <a16:creationId xmlns:a16="http://schemas.microsoft.com/office/drawing/2014/main" id="{3A479557-42F6-BD7F-83EF-3EBE1F98B87A}"/>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9137494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elcome Lar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73075" y="730032"/>
            <a:ext cx="7815518" cy="1585375"/>
          </a:xfrm>
        </p:spPr>
        <p:txBody>
          <a:bodyPr anchor="t" anchorCtr="0">
            <a:noAutofit/>
          </a:bodyPr>
          <a:lstStyle>
            <a:lvl1pPr>
              <a:lnSpc>
                <a:spcPct val="80000"/>
              </a:lnSpc>
              <a:defRPr sz="13400">
                <a:solidFill>
                  <a:schemeClr val="bg1"/>
                </a:solidFill>
              </a:defRPr>
            </a:lvl1pPr>
          </a:lstStyle>
          <a:p>
            <a:r>
              <a:rPr lang="en-GB"/>
              <a:t>Welcome</a:t>
            </a:r>
          </a:p>
        </p:txBody>
      </p:sp>
      <p:pic>
        <p:nvPicPr>
          <p:cNvPr id="2" name="Graphic 1">
            <a:extLst>
              <a:ext uri="{FF2B5EF4-FFF2-40B4-BE49-F238E27FC236}">
                <a16:creationId xmlns:a16="http://schemas.microsoft.com/office/drawing/2014/main" id="{5A191B7A-F6F7-D8C8-AC40-D29FFB5B59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4" name="Text Placeholder 3">
            <a:extLst>
              <a:ext uri="{FF2B5EF4-FFF2-40B4-BE49-F238E27FC236}">
                <a16:creationId xmlns:a16="http://schemas.microsoft.com/office/drawing/2014/main" id="{C2C81E30-A585-D569-64FB-64E3E8A9E8DA}"/>
              </a:ext>
            </a:extLst>
          </p:cNvPr>
          <p:cNvSpPr>
            <a:spLocks noGrp="1"/>
          </p:cNvSpPr>
          <p:nvPr>
            <p:ph type="body" sz="quarter" idx="10"/>
          </p:nvPr>
        </p:nvSpPr>
        <p:spPr>
          <a:xfrm>
            <a:off x="469900" y="2517775"/>
            <a:ext cx="3644900" cy="32972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Footer Placeholder 12">
            <a:extLst>
              <a:ext uri="{FF2B5EF4-FFF2-40B4-BE49-F238E27FC236}">
                <a16:creationId xmlns:a16="http://schemas.microsoft.com/office/drawing/2014/main" id="{47B2A9FF-F28A-4E9A-E122-18038B302D85}"/>
              </a:ext>
            </a:extLst>
          </p:cNvPr>
          <p:cNvSpPr>
            <a:spLocks noGrp="1"/>
          </p:cNvSpPr>
          <p:nvPr>
            <p:ph type="ftr" sz="quarter" idx="12"/>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14" name="Slide Number Placeholder 13">
            <a:extLst>
              <a:ext uri="{FF2B5EF4-FFF2-40B4-BE49-F238E27FC236}">
                <a16:creationId xmlns:a16="http://schemas.microsoft.com/office/drawing/2014/main" id="{BB952730-4D99-4FA3-5196-7E35582C7F3C}"/>
              </a:ext>
            </a:extLst>
          </p:cNvPr>
          <p:cNvSpPr>
            <a:spLocks noGrp="1"/>
          </p:cNvSpPr>
          <p:nvPr>
            <p:ph type="sldNum" sz="quarter" idx="13"/>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8" name="TextBox 7">
            <a:extLst>
              <a:ext uri="{FF2B5EF4-FFF2-40B4-BE49-F238E27FC236}">
                <a16:creationId xmlns:a16="http://schemas.microsoft.com/office/drawing/2014/main" id="{041EB756-9471-347A-4CB6-E76883B18E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286613389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lcome Smal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063A1-8C8A-7FBB-CF2B-92F1187A462E}"/>
              </a:ext>
            </a:extLst>
          </p:cNvPr>
          <p:cNvSpPr>
            <a:spLocks noGrp="1"/>
          </p:cNvSpPr>
          <p:nvPr>
            <p:ph type="title" hasCustomPrompt="1"/>
          </p:nvPr>
        </p:nvSpPr>
        <p:spPr>
          <a:xfrm>
            <a:off x="469901" y="738043"/>
            <a:ext cx="4591050" cy="868507"/>
          </a:xfrm>
        </p:spPr>
        <p:txBody>
          <a:bodyPr anchor="t" anchorCtr="0">
            <a:spAutoFit/>
          </a:bodyPr>
          <a:lstStyle>
            <a:lvl1pPr>
              <a:lnSpc>
                <a:spcPct val="80000"/>
              </a:lnSpc>
              <a:defRPr sz="7000">
                <a:solidFill>
                  <a:schemeClr val="accent1"/>
                </a:solidFill>
              </a:defRPr>
            </a:lvl1pPr>
          </a:lstStyle>
          <a:p>
            <a:r>
              <a:rPr lang="en-GB"/>
              <a:t>Welcome</a:t>
            </a:r>
          </a:p>
        </p:txBody>
      </p:sp>
      <p:sp>
        <p:nvSpPr>
          <p:cNvPr id="6" name="Text Placeholder 3">
            <a:extLst>
              <a:ext uri="{FF2B5EF4-FFF2-40B4-BE49-F238E27FC236}">
                <a16:creationId xmlns:a16="http://schemas.microsoft.com/office/drawing/2014/main" id="{9FF93321-FBDB-0E4E-988D-A3190F1B249F}"/>
              </a:ext>
            </a:extLst>
          </p:cNvPr>
          <p:cNvSpPr>
            <a:spLocks noGrp="1"/>
          </p:cNvSpPr>
          <p:nvPr>
            <p:ph type="body" sz="half" idx="2" hasCustomPrompt="1"/>
          </p:nvPr>
        </p:nvSpPr>
        <p:spPr>
          <a:xfrm>
            <a:off x="473075" y="403200"/>
            <a:ext cx="4591050" cy="206339"/>
          </a:xfrm>
        </p:spPr>
        <p:txBody>
          <a:bodyPr wrap="square">
            <a:spAutoFit/>
          </a:bodyPr>
          <a:lstStyle>
            <a:lvl1pPr marL="0" indent="0">
              <a:buNone/>
              <a:defRPr sz="1300" b="1">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Running Header</a:t>
            </a:r>
          </a:p>
        </p:txBody>
      </p:sp>
      <p:pic>
        <p:nvPicPr>
          <p:cNvPr id="7" name="Graphic 6">
            <a:extLst>
              <a:ext uri="{FF2B5EF4-FFF2-40B4-BE49-F238E27FC236}">
                <a16:creationId xmlns:a16="http://schemas.microsoft.com/office/drawing/2014/main" id="{D86A2BD3-2AF4-1130-34C8-4E45ED876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8" name="Text Placeholder 3">
            <a:extLst>
              <a:ext uri="{FF2B5EF4-FFF2-40B4-BE49-F238E27FC236}">
                <a16:creationId xmlns:a16="http://schemas.microsoft.com/office/drawing/2014/main" id="{81EABCD1-A051-8271-D0B9-5943651E3858}"/>
              </a:ext>
            </a:extLst>
          </p:cNvPr>
          <p:cNvSpPr>
            <a:spLocks noGrp="1"/>
          </p:cNvSpPr>
          <p:nvPr>
            <p:ph type="body" sz="quarter" idx="10"/>
          </p:nvPr>
        </p:nvSpPr>
        <p:spPr>
          <a:xfrm>
            <a:off x="469900" y="2060575"/>
            <a:ext cx="4591050" cy="1365250"/>
          </a:xfrm>
        </p:spPr>
        <p:txBody>
          <a:bodyPr/>
          <a:lstStyle>
            <a:lvl1pPr marL="0" indent="0">
              <a:buNone/>
              <a:defRPr sz="1800">
                <a:solidFill>
                  <a:schemeClr val="tx1"/>
                </a:solidFill>
              </a:defRPr>
            </a:lvl1pPr>
            <a:lvl2pPr indent="-216000">
              <a:defRPr sz="1800">
                <a:solidFill>
                  <a:schemeClr val="tx1"/>
                </a:solidFill>
              </a:defRPr>
            </a:lvl2pPr>
            <a:lvl3pPr indent="-216000">
              <a:defRPr sz="1800">
                <a:solidFill>
                  <a:schemeClr val="tx1"/>
                </a:solidFill>
              </a:defRPr>
            </a:lvl3pPr>
            <a:lvl4pPr indent="-216000">
              <a:defRPr sz="1800">
                <a:solidFill>
                  <a:schemeClr val="tx1"/>
                </a:solidFill>
              </a:defRPr>
            </a:lvl4pPr>
            <a:lvl5pPr>
              <a:defRPr sz="1800">
                <a:solidFill>
                  <a:schemeClr val="tx1"/>
                </a:solidFill>
              </a:defRPr>
            </a:lvl5pPr>
          </a:lstStyle>
          <a:p>
            <a:pPr lvl="0"/>
            <a:r>
              <a:rPr lang="en-US"/>
              <a:t>Click to edit Master text styles</a:t>
            </a:r>
          </a:p>
        </p:txBody>
      </p:sp>
      <p:sp>
        <p:nvSpPr>
          <p:cNvPr id="16" name="Footer Placeholder 15">
            <a:extLst>
              <a:ext uri="{FF2B5EF4-FFF2-40B4-BE49-F238E27FC236}">
                <a16:creationId xmlns:a16="http://schemas.microsoft.com/office/drawing/2014/main" id="{A7EEA692-4F4A-ACB2-6DBC-A66FF0260BC3}"/>
              </a:ext>
            </a:extLst>
          </p:cNvPr>
          <p:cNvSpPr>
            <a:spLocks noGrp="1"/>
          </p:cNvSpPr>
          <p:nvPr>
            <p:ph type="ftr" sz="quarter" idx="12"/>
          </p:nvPr>
        </p:nvSpPr>
        <p:spPr/>
        <p:txBody>
          <a:bodyPr/>
          <a:lstStyle/>
          <a:p>
            <a:r>
              <a:rPr lang="en-GB" dirty="0"/>
              <a:t>Hitachi Digital Services   |   Presentation headline title</a:t>
            </a:r>
          </a:p>
        </p:txBody>
      </p:sp>
      <p:sp>
        <p:nvSpPr>
          <p:cNvPr id="17" name="Slide Number Placeholder 16">
            <a:extLst>
              <a:ext uri="{FF2B5EF4-FFF2-40B4-BE49-F238E27FC236}">
                <a16:creationId xmlns:a16="http://schemas.microsoft.com/office/drawing/2014/main" id="{2781FEE2-C283-AD06-CEAC-AB041C64296C}"/>
              </a:ext>
            </a:extLst>
          </p:cNvPr>
          <p:cNvSpPr>
            <a:spLocks noGrp="1"/>
          </p:cNvSpPr>
          <p:nvPr>
            <p:ph type="sldNum" sz="quarter" idx="13"/>
          </p:nvPr>
        </p:nvSpPr>
        <p:spPr/>
        <p:txBody>
          <a:bodyPr/>
          <a:lstStyle/>
          <a:p>
            <a:fld id="{29F4BC05-462B-4F19-BE6B-A1043C81AA78}" type="slidenum">
              <a:rPr lang="en-GB" smtClean="0"/>
              <a:pPr/>
              <a:t>‹#›</a:t>
            </a:fld>
            <a:endParaRPr lang="en-GB"/>
          </a:p>
        </p:txBody>
      </p:sp>
      <p:sp>
        <p:nvSpPr>
          <p:cNvPr id="2" name="TextBox 1">
            <a:extLst>
              <a:ext uri="{FF2B5EF4-FFF2-40B4-BE49-F238E27FC236}">
                <a16:creationId xmlns:a16="http://schemas.microsoft.com/office/drawing/2014/main" id="{8C0D4419-CAF6-EBA7-FA5D-232B18BFA7D1}"/>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16828219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s/Agenda Dark">
    <p:bg>
      <p:bgPr>
        <a:solidFill>
          <a:schemeClr val="tx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bg1"/>
                </a:solidFill>
              </a:defRPr>
            </a:lvl1pPr>
          </a:lstStyle>
          <a:p>
            <a:r>
              <a:rPr lang="en-GB" dirty="0"/>
              <a:t>Hitachi Digital Services   | </a:t>
            </a:r>
            <a:r>
              <a:rPr lang="en-GB" dirty="0" err="1"/>
              <a:t>Presentationheadline</a:t>
            </a:r>
            <a:r>
              <a:rPr lang="en-GB" dirty="0"/>
              <a:t>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bg1"/>
                </a:solidFill>
              </a:defRPr>
            </a:lvl1pPr>
          </a:lstStyle>
          <a:p>
            <a:fld id="{29F4BC05-462B-4F19-BE6B-A1043C81AA78}" type="slidenum">
              <a:rPr lang="en-GB" smtClean="0"/>
              <a:pPr/>
              <a:t>‹#›</a:t>
            </a:fld>
            <a:endParaRPr lang="en-GB"/>
          </a:p>
        </p:txBody>
      </p:sp>
      <p:sp>
        <p:nvSpPr>
          <p:cNvPr id="7" name="Text Placeholder 13">
            <a:extLst>
              <a:ext uri="{FF2B5EF4-FFF2-40B4-BE49-F238E27FC236}">
                <a16:creationId xmlns:a16="http://schemas.microsoft.com/office/drawing/2014/main" id="{C9A49A1C-5717-E1EF-8FE4-CAC1D563F282}"/>
              </a:ext>
            </a:extLst>
          </p:cNvPr>
          <p:cNvSpPr>
            <a:spLocks noGrp="1"/>
          </p:cNvSpPr>
          <p:nvPr>
            <p:ph type="body" sz="quarter" idx="14" hasCustomPrompt="1"/>
          </p:nvPr>
        </p:nvSpPr>
        <p:spPr>
          <a:xfrm>
            <a:off x="4259263"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8075612" y="1606550"/>
            <a:ext cx="3646487"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28817" y="388800"/>
            <a:ext cx="1026000" cy="227505"/>
          </a:xfrm>
          <a:prstGeom prst="rect">
            <a:avLst/>
          </a:prstGeom>
        </p:spPr>
      </p:pic>
      <p:sp>
        <p:nvSpPr>
          <p:cNvPr id="4" name="Text Placeholder 13">
            <a:extLst>
              <a:ext uri="{FF2B5EF4-FFF2-40B4-BE49-F238E27FC236}">
                <a16:creationId xmlns:a16="http://schemas.microsoft.com/office/drawing/2014/main" id="{B226625D-6089-E949-7BE0-DB202D19ADBB}"/>
              </a:ext>
            </a:extLst>
          </p:cNvPr>
          <p:cNvSpPr>
            <a:spLocks noGrp="1"/>
          </p:cNvSpPr>
          <p:nvPr>
            <p:ph type="body" sz="quarter" idx="16" hasCustomPrompt="1"/>
          </p:nvPr>
        </p:nvSpPr>
        <p:spPr>
          <a:xfrm>
            <a:off x="478300" y="1606550"/>
            <a:ext cx="3636500" cy="464230"/>
          </a:xfrm>
        </p:spPr>
        <p:txBody>
          <a:bodyPr>
            <a:spAutoFit/>
          </a:bodyPr>
          <a:lstStyle>
            <a:lvl1pPr marL="0" indent="0">
              <a:lnSpc>
                <a:spcPct val="110000"/>
              </a:lnSpc>
              <a:spcBef>
                <a:spcPts val="1200"/>
              </a:spcBef>
              <a:buNone/>
              <a:defRPr sz="1200" b="1">
                <a:solidFill>
                  <a:schemeClr val="bg1"/>
                </a:solidFill>
              </a:defRPr>
            </a:lvl1pPr>
            <a:lvl2pPr marL="0" indent="0">
              <a:lnSpc>
                <a:spcPct val="110000"/>
              </a:lnSpc>
              <a:spcAft>
                <a:spcPts val="0"/>
              </a:spcAft>
              <a:buNone/>
              <a:tabLst>
                <a:tab pos="349250" algn="l"/>
              </a:tabLst>
              <a:defRPr sz="1645">
                <a:solidFill>
                  <a:schemeClr val="bg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sp>
        <p:nvSpPr>
          <p:cNvPr id="11" name="Title 8">
            <a:extLst>
              <a:ext uri="{FF2B5EF4-FFF2-40B4-BE49-F238E27FC236}">
                <a16:creationId xmlns:a16="http://schemas.microsoft.com/office/drawing/2014/main" id="{ACAF108F-0AF5-8848-D347-7B54473AEE0F}"/>
              </a:ext>
            </a:extLst>
          </p:cNvPr>
          <p:cNvSpPr>
            <a:spLocks noGrp="1"/>
          </p:cNvSpPr>
          <p:nvPr>
            <p:ph type="title" hasCustomPrompt="1"/>
          </p:nvPr>
        </p:nvSpPr>
        <p:spPr>
          <a:xfrm>
            <a:off x="473075" y="695477"/>
            <a:ext cx="2692400" cy="457048"/>
          </a:xfrm>
        </p:spPr>
        <p:txBody>
          <a:bodyPr/>
          <a:lstStyle>
            <a:lvl1pPr>
              <a:defRPr sz="3300">
                <a:solidFill>
                  <a:schemeClr val="bg1"/>
                </a:solidFill>
              </a:defRPr>
            </a:lvl1pPr>
          </a:lstStyle>
          <a:p>
            <a:r>
              <a:rPr lang="en-GB"/>
              <a:t>Contents</a:t>
            </a:r>
          </a:p>
        </p:txBody>
      </p:sp>
      <p:sp>
        <p:nvSpPr>
          <p:cNvPr id="3" name="TextBox 2">
            <a:extLst>
              <a:ext uri="{FF2B5EF4-FFF2-40B4-BE49-F238E27FC236}">
                <a16:creationId xmlns:a16="http://schemas.microsoft.com/office/drawing/2014/main" id="{5B97190C-03FB-9896-C4E8-96FF889B4C9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bg1"/>
                </a:solidFill>
                <a:effectLst/>
                <a:latin typeface="+mn-lt"/>
              </a:rPr>
              <a:t>© Hitachi Digital Services 2025. All Rights Reserved</a:t>
            </a:r>
          </a:p>
        </p:txBody>
      </p:sp>
    </p:spTree>
    <p:extLst>
      <p:ext uri="{BB962C8B-B14F-4D97-AF65-F5344CB8AC3E}">
        <p14:creationId xmlns:p14="http://schemas.microsoft.com/office/powerpoint/2010/main" val="33957249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s/Agenda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04AC5D1-F941-4BC0-9D59-2221260167A7}"/>
              </a:ext>
            </a:extLst>
          </p:cNvPr>
          <p:cNvSpPr>
            <a:spLocks noGrp="1"/>
          </p:cNvSpPr>
          <p:nvPr>
            <p:ph type="ftr" sz="quarter" idx="11"/>
          </p:nvPr>
        </p:nvSpPr>
        <p:spPr/>
        <p:txBody>
          <a:bodyPr/>
          <a:lstStyle>
            <a:lvl1pPr>
              <a:defRPr>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1480B1F6-F5F9-C1D4-48E6-D01CBFAA2FD3}"/>
              </a:ext>
            </a:extLst>
          </p:cNvPr>
          <p:cNvSpPr>
            <a:spLocks noGrp="1"/>
          </p:cNvSpPr>
          <p:nvPr>
            <p:ph type="sldNum" sz="quarter" idx="12"/>
          </p:nvPr>
        </p:nvSpPr>
        <p:spPr/>
        <p:txBody>
          <a:bodyPr/>
          <a:lstStyle>
            <a:lvl1pPr>
              <a:defRPr>
                <a:solidFill>
                  <a:schemeClr val="tx1"/>
                </a:solidFill>
              </a:defRPr>
            </a:lvl1pPr>
          </a:lstStyle>
          <a:p>
            <a:fld id="{29F4BC05-462B-4F19-BE6B-A1043C81AA78}" type="slidenum">
              <a:rPr lang="en-GB" smtClean="0"/>
              <a:pPr/>
              <a:t>‹#›</a:t>
            </a:fld>
            <a:endParaRPr lang="en-GB"/>
          </a:p>
        </p:txBody>
      </p:sp>
      <p:sp>
        <p:nvSpPr>
          <p:cNvPr id="16" name="Text Placeholder 13">
            <a:extLst>
              <a:ext uri="{FF2B5EF4-FFF2-40B4-BE49-F238E27FC236}">
                <a16:creationId xmlns:a16="http://schemas.microsoft.com/office/drawing/2014/main" id="{9BBC678B-7561-911A-B801-DAEC180FB3C8}"/>
              </a:ext>
            </a:extLst>
          </p:cNvPr>
          <p:cNvSpPr>
            <a:spLocks noGrp="1"/>
          </p:cNvSpPr>
          <p:nvPr>
            <p:ph type="body" sz="quarter" idx="15" hasCustomPrompt="1"/>
          </p:nvPr>
        </p:nvSpPr>
        <p:spPr>
          <a:xfrm>
            <a:off x="6175376" y="711641"/>
            <a:ext cx="5546724" cy="464230"/>
          </a:xfrm>
        </p:spPr>
        <p:txBody>
          <a:bodyPr wrap="square">
            <a:spAutoFit/>
          </a:bodyPr>
          <a:lstStyle>
            <a:lvl1pPr marL="0" indent="0">
              <a:lnSpc>
                <a:spcPct val="110000"/>
              </a:lnSpc>
              <a:spcBef>
                <a:spcPts val="1200"/>
              </a:spcBef>
              <a:buNone/>
              <a:defRPr sz="1200" b="1">
                <a:solidFill>
                  <a:schemeClr val="tx1"/>
                </a:solidFill>
              </a:defRPr>
            </a:lvl1pPr>
            <a:lvl2pPr marL="0" indent="0">
              <a:lnSpc>
                <a:spcPct val="110000"/>
              </a:lnSpc>
              <a:spcAft>
                <a:spcPts val="0"/>
              </a:spcAft>
              <a:buNone/>
              <a:tabLst>
                <a:tab pos="349250" algn="l"/>
              </a:tabLst>
              <a:defRPr sz="1645">
                <a:solidFill>
                  <a:schemeClr val="tx1"/>
                </a:solidFill>
              </a:defRPr>
            </a:lvl2pPr>
            <a:lvl3pPr marL="108000">
              <a:defRPr sz="800">
                <a:solidFill>
                  <a:schemeClr val="bg1"/>
                </a:solidFill>
              </a:defRPr>
            </a:lvl3pPr>
            <a:lvl4pPr marL="216000">
              <a:defRPr sz="800">
                <a:solidFill>
                  <a:schemeClr val="bg1"/>
                </a:solidFill>
              </a:defRPr>
            </a:lvl4pPr>
            <a:lvl5pPr>
              <a:defRPr sz="800">
                <a:solidFill>
                  <a:schemeClr val="bg1"/>
                </a:solidFill>
              </a:defRPr>
            </a:lvl5pPr>
          </a:lstStyle>
          <a:p>
            <a:pPr lvl="0"/>
            <a:r>
              <a:rPr lang="en-GB"/>
              <a:t>Section title here</a:t>
            </a:r>
          </a:p>
          <a:p>
            <a:pPr lvl="1"/>
            <a:r>
              <a:rPr lang="en-GB"/>
              <a:t>0000</a:t>
            </a:r>
          </a:p>
        </p:txBody>
      </p:sp>
      <p:pic>
        <p:nvPicPr>
          <p:cNvPr id="2" name="Graphic 1">
            <a:extLst>
              <a:ext uri="{FF2B5EF4-FFF2-40B4-BE49-F238E27FC236}">
                <a16:creationId xmlns:a16="http://schemas.microsoft.com/office/drawing/2014/main" id="{4F061801-9BC4-1A8C-2523-C15CE91350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8817" y="388800"/>
            <a:ext cx="1026000" cy="227505"/>
          </a:xfrm>
          <a:prstGeom prst="rect">
            <a:avLst/>
          </a:prstGeom>
        </p:spPr>
      </p:pic>
      <p:sp>
        <p:nvSpPr>
          <p:cNvPr id="11" name="Title 8">
            <a:extLst>
              <a:ext uri="{FF2B5EF4-FFF2-40B4-BE49-F238E27FC236}">
                <a16:creationId xmlns:a16="http://schemas.microsoft.com/office/drawing/2014/main" id="{AD3B7543-DF1F-F195-D162-8D6D4BD9C9C9}"/>
              </a:ext>
            </a:extLst>
          </p:cNvPr>
          <p:cNvSpPr>
            <a:spLocks noGrp="1"/>
          </p:cNvSpPr>
          <p:nvPr>
            <p:ph type="title" hasCustomPrompt="1"/>
          </p:nvPr>
        </p:nvSpPr>
        <p:spPr>
          <a:xfrm>
            <a:off x="473075" y="695477"/>
            <a:ext cx="2692400" cy="457048"/>
          </a:xfrm>
        </p:spPr>
        <p:txBody>
          <a:bodyPr/>
          <a:lstStyle>
            <a:lvl1pPr>
              <a:defRPr sz="3300">
                <a:solidFill>
                  <a:schemeClr val="accent1"/>
                </a:solidFill>
              </a:defRPr>
            </a:lvl1pPr>
          </a:lstStyle>
          <a:p>
            <a:r>
              <a:rPr lang="en-GB"/>
              <a:t>Contents</a:t>
            </a:r>
          </a:p>
        </p:txBody>
      </p:sp>
      <p:sp>
        <p:nvSpPr>
          <p:cNvPr id="3" name="TextBox 2">
            <a:extLst>
              <a:ext uri="{FF2B5EF4-FFF2-40B4-BE49-F238E27FC236}">
                <a16:creationId xmlns:a16="http://schemas.microsoft.com/office/drawing/2014/main" id="{82B0A212-185A-1762-EB3A-63287B820A65}"/>
              </a:ext>
            </a:extLst>
          </p:cNvPr>
          <p:cNvSpPr txBox="1"/>
          <p:nvPr userDrawn="1"/>
        </p:nvSpPr>
        <p:spPr>
          <a:xfrm>
            <a:off x="8822724" y="6372000"/>
            <a:ext cx="2897137" cy="127653"/>
          </a:xfrm>
          <a:prstGeom prst="rect">
            <a:avLst/>
          </a:prstGeom>
          <a:noFill/>
        </p:spPr>
        <p:txBody>
          <a:bodyPr wrap="square" lIns="0" tIns="0" rIns="0" bIns="0" rtlCol="0">
            <a:noAutofit/>
          </a:bodyPr>
          <a:lstStyle/>
          <a:p>
            <a:pPr algn="r"/>
            <a:r>
              <a:rPr lang="en-GB" sz="800" b="1" dirty="0">
                <a:solidFill>
                  <a:schemeClr val="tx1"/>
                </a:solidFill>
                <a:effectLst/>
                <a:latin typeface="+mn-lt"/>
              </a:rPr>
              <a:t>© Hitachi Digital Services 2025. All Rights Reserved</a:t>
            </a:r>
          </a:p>
        </p:txBody>
      </p:sp>
    </p:spTree>
    <p:extLst>
      <p:ext uri="{BB962C8B-B14F-4D97-AF65-F5344CB8AC3E}">
        <p14:creationId xmlns:p14="http://schemas.microsoft.com/office/powerpoint/2010/main" val="204638871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A2859-6C9C-E5B0-A3D4-701F3F2900FD}"/>
              </a:ext>
            </a:extLst>
          </p:cNvPr>
          <p:cNvSpPr>
            <a:spLocks noGrp="1"/>
          </p:cNvSpPr>
          <p:nvPr>
            <p:ph type="title"/>
          </p:nvPr>
        </p:nvSpPr>
        <p:spPr>
          <a:xfrm>
            <a:off x="469899" y="698500"/>
            <a:ext cx="7445375" cy="3046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36F459-A3F6-C3D9-5334-6DC2CAF0A268}"/>
              </a:ext>
            </a:extLst>
          </p:cNvPr>
          <p:cNvSpPr>
            <a:spLocks noGrp="1"/>
          </p:cNvSpPr>
          <p:nvPr>
            <p:ph type="body" idx="1"/>
          </p:nvPr>
        </p:nvSpPr>
        <p:spPr>
          <a:xfrm>
            <a:off x="473075" y="1520825"/>
            <a:ext cx="11249025" cy="46386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3E64D-C0FA-D86C-8A69-4BC530F5596D}"/>
              </a:ext>
            </a:extLst>
          </p:cNvPr>
          <p:cNvSpPr>
            <a:spLocks noGrp="1"/>
          </p:cNvSpPr>
          <p:nvPr>
            <p:ph type="dt" sz="half" idx="2"/>
          </p:nvPr>
        </p:nvSpPr>
        <p:spPr>
          <a:xfrm>
            <a:off x="9750425" y="6336000"/>
            <a:ext cx="1971675" cy="144000"/>
          </a:xfrm>
          <a:prstGeom prst="rect">
            <a:avLst/>
          </a:prstGeom>
        </p:spPr>
        <p:txBody>
          <a:bodyPr vert="horz" lIns="0" tIns="0" rIns="0" bIns="0" rtlCol="0" anchor="b" anchorCtr="0"/>
          <a:lstStyle>
            <a:lvl1pPr algn="r">
              <a:defRPr sz="800">
                <a:solidFill>
                  <a:schemeClr val="tx1"/>
                </a:solidFill>
              </a:defRPr>
            </a:lvl1pPr>
          </a:lstStyle>
          <a:p>
            <a:endParaRPr lang="en-GB"/>
          </a:p>
        </p:txBody>
      </p:sp>
      <p:sp>
        <p:nvSpPr>
          <p:cNvPr id="5" name="Footer Placeholder 4">
            <a:extLst>
              <a:ext uri="{FF2B5EF4-FFF2-40B4-BE49-F238E27FC236}">
                <a16:creationId xmlns:a16="http://schemas.microsoft.com/office/drawing/2014/main" id="{5B3D94A7-1278-5685-B031-C22FE5792AED}"/>
              </a:ext>
            </a:extLst>
          </p:cNvPr>
          <p:cNvSpPr>
            <a:spLocks noGrp="1"/>
          </p:cNvSpPr>
          <p:nvPr>
            <p:ph type="ftr" sz="quarter" idx="3"/>
          </p:nvPr>
        </p:nvSpPr>
        <p:spPr>
          <a:xfrm>
            <a:off x="972000" y="6336000"/>
            <a:ext cx="6943275" cy="144000"/>
          </a:xfrm>
          <a:prstGeom prst="rect">
            <a:avLst/>
          </a:prstGeom>
        </p:spPr>
        <p:txBody>
          <a:bodyPr vert="horz" lIns="0" tIns="0" rIns="0" bIns="0" rtlCol="0" anchor="b" anchorCtr="0"/>
          <a:lstStyle>
            <a:lvl1pPr algn="l">
              <a:defRPr sz="800" b="1">
                <a:solidFill>
                  <a:schemeClr val="tx1"/>
                </a:solidFill>
              </a:defRPr>
            </a:lvl1pPr>
          </a:lstStyle>
          <a:p>
            <a:r>
              <a:rPr lang="en-GB" dirty="0"/>
              <a:t>Hitachi Digital Services    |   Presentation headline title</a:t>
            </a:r>
          </a:p>
        </p:txBody>
      </p:sp>
      <p:sp>
        <p:nvSpPr>
          <p:cNvPr id="6" name="Slide Number Placeholder 5">
            <a:extLst>
              <a:ext uri="{FF2B5EF4-FFF2-40B4-BE49-F238E27FC236}">
                <a16:creationId xmlns:a16="http://schemas.microsoft.com/office/drawing/2014/main" id="{84C548AB-2006-AC9E-3250-04C844CB0DCC}"/>
              </a:ext>
            </a:extLst>
          </p:cNvPr>
          <p:cNvSpPr>
            <a:spLocks noGrp="1"/>
          </p:cNvSpPr>
          <p:nvPr>
            <p:ph type="sldNum" sz="quarter" idx="4"/>
          </p:nvPr>
        </p:nvSpPr>
        <p:spPr>
          <a:xfrm>
            <a:off x="473075" y="6336000"/>
            <a:ext cx="432000" cy="144000"/>
          </a:xfrm>
          <a:prstGeom prst="rect">
            <a:avLst/>
          </a:prstGeom>
        </p:spPr>
        <p:txBody>
          <a:bodyPr vert="horz" lIns="0" tIns="0" rIns="0" bIns="0" rtlCol="0" anchor="b" anchorCtr="0"/>
          <a:lstStyle>
            <a:lvl1pPr algn="l">
              <a:defRPr sz="800" b="1">
                <a:solidFill>
                  <a:schemeClr val="tx1"/>
                </a:solidFill>
              </a:defRPr>
            </a:lvl1pPr>
          </a:lstStyle>
          <a:p>
            <a:fld id="{29F4BC05-462B-4F19-BE6B-A1043C81AA78}" type="slidenum">
              <a:rPr lang="en-GB" smtClean="0"/>
              <a:pPr/>
              <a:t>‹#›</a:t>
            </a:fld>
            <a:endParaRPr lang="en-GB"/>
          </a:p>
        </p:txBody>
      </p:sp>
    </p:spTree>
    <p:extLst>
      <p:ext uri="{BB962C8B-B14F-4D97-AF65-F5344CB8AC3E}">
        <p14:creationId xmlns:p14="http://schemas.microsoft.com/office/powerpoint/2010/main" val="3851660094"/>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49" r:id="rId3"/>
    <p:sldLayoutId id="2147483715" r:id="rId4"/>
    <p:sldLayoutId id="2147483714" r:id="rId5"/>
    <p:sldLayoutId id="2147483679" r:id="rId6"/>
    <p:sldLayoutId id="2147483716" r:id="rId7"/>
    <p:sldLayoutId id="2147483706" r:id="rId8"/>
    <p:sldLayoutId id="2147483717" r:id="rId9"/>
    <p:sldLayoutId id="2147483718" r:id="rId10"/>
    <p:sldLayoutId id="2147483680" r:id="rId11"/>
    <p:sldLayoutId id="2147483719" r:id="rId12"/>
    <p:sldLayoutId id="2147483720" r:id="rId13"/>
    <p:sldLayoutId id="2147483722" r:id="rId14"/>
    <p:sldLayoutId id="2147483721" r:id="rId15"/>
    <p:sldLayoutId id="2147483708" r:id="rId16"/>
    <p:sldLayoutId id="2147483696" r:id="rId17"/>
    <p:sldLayoutId id="2147483691" r:id="rId18"/>
    <p:sldLayoutId id="2147483723" r:id="rId19"/>
    <p:sldLayoutId id="2147483694" r:id="rId20"/>
    <p:sldLayoutId id="2147483695" r:id="rId21"/>
    <p:sldLayoutId id="2147483705" r:id="rId22"/>
    <p:sldLayoutId id="2147483681" r:id="rId23"/>
    <p:sldLayoutId id="2147483688" r:id="rId24"/>
    <p:sldLayoutId id="2147483685" r:id="rId25"/>
    <p:sldLayoutId id="2147483704" r:id="rId26"/>
    <p:sldLayoutId id="2147483686" r:id="rId27"/>
    <p:sldLayoutId id="2147483683" r:id="rId28"/>
    <p:sldLayoutId id="2147483707" r:id="rId29"/>
    <p:sldLayoutId id="2147483724" r:id="rId30"/>
    <p:sldLayoutId id="2147483725" r:id="rId31"/>
    <p:sldLayoutId id="2147483726" r:id="rId32"/>
    <p:sldLayoutId id="2147483727" r:id="rId33"/>
    <p:sldLayoutId id="2147483728" r:id="rId34"/>
    <p:sldLayoutId id="2147483729" r:id="rId35"/>
    <p:sldLayoutId id="2147483730" r:id="rId36"/>
  </p:sldLayoutIdLst>
  <p:hf hdr="0" dt="0"/>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12">
          <p15:clr>
            <a:srgbClr val="F26B43"/>
          </p15:clr>
        </p15:guide>
        <p15:guide id="2" pos="296">
          <p15:clr>
            <a:srgbClr val="F26B43"/>
          </p15:clr>
        </p15:guide>
        <p15:guide id="3" pos="7378">
          <p15:clr>
            <a:srgbClr val="F26B43"/>
          </p15:clr>
        </p15:guide>
        <p15:guide id="4" orient="horz" pos="1298">
          <p15:clr>
            <a:srgbClr val="F26B43"/>
          </p15:clr>
        </p15:guide>
        <p15:guide id="5" orient="horz" pos="726">
          <p15:clr>
            <a:srgbClr val="F26B43"/>
          </p15:clr>
        </p15:guide>
        <p15:guide id="6" pos="796">
          <p15:clr>
            <a:srgbClr val="F26B43"/>
          </p15:clr>
        </p15:guide>
        <p15:guide id="7" pos="896">
          <p15:clr>
            <a:srgbClr val="F26B43"/>
          </p15:clr>
        </p15:guide>
        <p15:guide id="8" pos="1396">
          <p15:clr>
            <a:srgbClr val="F26B43"/>
          </p15:clr>
        </p15:guide>
        <p15:guide id="9" pos="1496">
          <p15:clr>
            <a:srgbClr val="F26B43"/>
          </p15:clr>
        </p15:guide>
        <p15:guide id="10" pos="1994">
          <p15:clr>
            <a:srgbClr val="F26B43"/>
          </p15:clr>
        </p15:guide>
        <p15:guide id="11" pos="2094">
          <p15:clr>
            <a:srgbClr val="F26B43"/>
          </p15:clr>
        </p15:guide>
        <p15:guide id="12" pos="2592">
          <p15:clr>
            <a:srgbClr val="F26B43"/>
          </p15:clr>
        </p15:guide>
        <p15:guide id="13" pos="2692">
          <p15:clr>
            <a:srgbClr val="F26B43"/>
          </p15:clr>
        </p15:guide>
        <p15:guide id="14" pos="3190">
          <p15:clr>
            <a:srgbClr val="F26B43"/>
          </p15:clr>
        </p15:guide>
        <p15:guide id="15" pos="3290">
          <p15:clr>
            <a:srgbClr val="F26B43"/>
          </p15:clr>
        </p15:guide>
        <p15:guide id="16" pos="3790">
          <p15:clr>
            <a:srgbClr val="F26B43"/>
          </p15:clr>
        </p15:guide>
        <p15:guide id="17" pos="3890">
          <p15:clr>
            <a:srgbClr val="F26B43"/>
          </p15:clr>
        </p15:guide>
        <p15:guide id="18" pos="4388">
          <p15:clr>
            <a:srgbClr val="F26B43"/>
          </p15:clr>
        </p15:guide>
        <p15:guide id="19" pos="4488">
          <p15:clr>
            <a:srgbClr val="F26B43"/>
          </p15:clr>
        </p15:guide>
        <p15:guide id="20" pos="4986">
          <p15:clr>
            <a:srgbClr val="F26B43"/>
          </p15:clr>
        </p15:guide>
        <p15:guide id="21" pos="5086">
          <p15:clr>
            <a:srgbClr val="F26B43"/>
          </p15:clr>
        </p15:guide>
        <p15:guide id="22" pos="5584">
          <p15:clr>
            <a:srgbClr val="F26B43"/>
          </p15:clr>
        </p15:guide>
        <p15:guide id="23" pos="5684">
          <p15:clr>
            <a:srgbClr val="F26B43"/>
          </p15:clr>
        </p15:guide>
        <p15:guide id="24" pos="6182">
          <p15:clr>
            <a:srgbClr val="F26B43"/>
          </p15:clr>
        </p15:guide>
        <p15:guide id="25" pos="6282">
          <p15:clr>
            <a:srgbClr val="F26B43"/>
          </p15:clr>
        </p15:guide>
        <p15:guide id="26" pos="6780">
          <p15:clr>
            <a:srgbClr val="F26B43"/>
          </p15:clr>
        </p15:guide>
        <p15:guide id="27" pos="6880">
          <p15:clr>
            <a:srgbClr val="F26B43"/>
          </p15:clr>
        </p15:guide>
        <p15:guide id="28" orient="horz" pos="1586">
          <p15:clr>
            <a:srgbClr val="F26B43"/>
          </p15:clr>
        </p15:guide>
        <p15:guide id="29" orient="horz" pos="1872">
          <p15:clr>
            <a:srgbClr val="F26B43"/>
          </p15:clr>
        </p15:guide>
        <p15:guide id="30" orient="horz" pos="2158">
          <p15:clr>
            <a:srgbClr val="F26B43"/>
          </p15:clr>
        </p15:guide>
        <p15:guide id="31" orient="horz" pos="2446">
          <p15:clr>
            <a:srgbClr val="F26B43"/>
          </p15:clr>
        </p15:guide>
        <p15:guide id="32" orient="horz" pos="2732">
          <p15:clr>
            <a:srgbClr val="F26B43"/>
          </p15:clr>
        </p15:guide>
        <p15:guide id="33" orient="horz" pos="3018">
          <p15:clr>
            <a:srgbClr val="F26B43"/>
          </p15:clr>
        </p15:guide>
        <p15:guide id="34" orient="horz" pos="3306">
          <p15:clr>
            <a:srgbClr val="F26B43"/>
          </p15:clr>
        </p15:guide>
        <p15:guide id="35" orient="horz" pos="3592">
          <p15:clr>
            <a:srgbClr val="F26B43"/>
          </p15:clr>
        </p15:guide>
        <p15:guide id="36" orient="horz" pos="3880">
          <p15:clr>
            <a:srgbClr val="F26B43"/>
          </p15:clr>
        </p15:guide>
        <p15:guide id="37" orient="horz" pos="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trituenhantao.io/tu-dien-thuat-ngu/overfitting/" TargetMode="External"/><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1.sv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8.sv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58.sv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chart" Target="../charts/char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6.xml"/><Relationship Id="rId5" Type="http://schemas.openxmlformats.org/officeDocument/2006/relationships/image" Target="../media/image71.jpeg"/><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7.xml"/><Relationship Id="rId4" Type="http://schemas.openxmlformats.org/officeDocument/2006/relationships/chart" Target="../charts/char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28.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hyperlink" Target="https://hitachids.com/" TargetMode="Externa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D274DC-ABCA-8310-AA55-5FBA1E1EC573}"/>
            </a:ext>
          </a:extLst>
        </p:cNvPr>
        <p:cNvGrpSpPr/>
        <p:nvPr/>
      </p:nvGrpSpPr>
      <p:grpSpPr>
        <a:xfrm>
          <a:off x="0" y="0"/>
          <a:ext cx="0" cy="0"/>
          <a:chOff x="0" y="0"/>
          <a:chExt cx="0" cy="0"/>
        </a:xfrm>
      </p:grpSpPr>
      <p:sp>
        <p:nvSpPr>
          <p:cNvPr id="7" name="Title 4">
            <a:extLst>
              <a:ext uri="{FF2B5EF4-FFF2-40B4-BE49-F238E27FC236}">
                <a16:creationId xmlns:a16="http://schemas.microsoft.com/office/drawing/2014/main" id="{4B0143B4-027B-2B0E-05AC-AD5996FA805E}"/>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dirty="0">
                <a:solidFill>
                  <a:schemeClr val="bg1"/>
                </a:solidFill>
              </a:rPr>
              <a:t>Title slide</a:t>
            </a:r>
            <a:br>
              <a:rPr lang="en-GB" sz="8000" dirty="0">
                <a:solidFill>
                  <a:schemeClr val="bg1"/>
                </a:solidFill>
              </a:rPr>
            </a:br>
            <a:r>
              <a:rPr lang="en-GB" sz="8000" dirty="0">
                <a:solidFill>
                  <a:schemeClr val="bg1"/>
                </a:solidFill>
              </a:rPr>
              <a:t>examples</a:t>
            </a:r>
          </a:p>
        </p:txBody>
      </p:sp>
    </p:spTree>
    <p:extLst>
      <p:ext uri="{BB962C8B-B14F-4D97-AF65-F5344CB8AC3E}">
        <p14:creationId xmlns:p14="http://schemas.microsoft.com/office/powerpoint/2010/main" val="429078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3C6DC14-9FE3-BAE0-0900-7BEF37942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EE8E4-861D-C1CF-7765-63C445C0BA0A}"/>
              </a:ext>
            </a:extLst>
          </p:cNvPr>
          <p:cNvSpPr>
            <a:spLocks noGrp="1"/>
          </p:cNvSpPr>
          <p:nvPr>
            <p:ph type="title"/>
          </p:nvPr>
        </p:nvSpPr>
        <p:spPr>
          <a:xfrm>
            <a:off x="476377" y="2659558"/>
            <a:ext cx="7445375" cy="1538883"/>
          </a:xfrm>
        </p:spPr>
        <p:txBody>
          <a:bodyPr>
            <a:normAutofit fontScale="90000"/>
          </a:bodyPr>
          <a:lstStyle/>
          <a:p>
            <a:r>
              <a:rPr lang="en-US" dirty="0"/>
              <a:t>DATA &amp; MODEL EVALUATION IN MACHINE LEARNING</a:t>
            </a:r>
            <a:endParaRPr lang="en-GB" dirty="0"/>
          </a:p>
        </p:txBody>
      </p:sp>
      <p:sp>
        <p:nvSpPr>
          <p:cNvPr id="3" name="Text Placeholder 2">
            <a:extLst>
              <a:ext uri="{FF2B5EF4-FFF2-40B4-BE49-F238E27FC236}">
                <a16:creationId xmlns:a16="http://schemas.microsoft.com/office/drawing/2014/main" id="{63C061EE-0843-D38C-6DEA-2B6C00B11B51}"/>
              </a:ext>
            </a:extLst>
          </p:cNvPr>
          <p:cNvSpPr>
            <a:spLocks noGrp="1"/>
          </p:cNvSpPr>
          <p:nvPr>
            <p:ph type="body" sz="half" idx="2"/>
          </p:nvPr>
        </p:nvSpPr>
        <p:spPr>
          <a:xfrm>
            <a:off x="469901" y="482918"/>
            <a:ext cx="3935412" cy="304699"/>
          </a:xfrm>
        </p:spPr>
        <p:txBody>
          <a:bodyPr/>
          <a:lstStyle/>
          <a:p>
            <a:pPr lvl="0"/>
            <a:r>
              <a:rPr lang="en-GB" noProof="0" dirty="0"/>
              <a:t>Hitachi Digital Services</a:t>
            </a:r>
          </a:p>
        </p:txBody>
      </p:sp>
      <p:sp>
        <p:nvSpPr>
          <p:cNvPr id="8" name="Text Placeholder 7">
            <a:extLst>
              <a:ext uri="{FF2B5EF4-FFF2-40B4-BE49-F238E27FC236}">
                <a16:creationId xmlns:a16="http://schemas.microsoft.com/office/drawing/2014/main" id="{936B4948-3CBC-B81B-D8C9-60BB3281B91F}"/>
              </a:ext>
            </a:extLst>
          </p:cNvPr>
          <p:cNvSpPr>
            <a:spLocks noGrp="1"/>
          </p:cNvSpPr>
          <p:nvPr>
            <p:ph type="body" sz="quarter" idx="14"/>
          </p:nvPr>
        </p:nvSpPr>
        <p:spPr>
          <a:xfrm>
            <a:off x="332741" y="6070382"/>
            <a:ext cx="3644898" cy="488788"/>
          </a:xfrm>
        </p:spPr>
        <p:txBody>
          <a:bodyPr/>
          <a:lstStyle/>
          <a:p>
            <a:r>
              <a:rPr lang="en-GB" dirty="0"/>
              <a:t>Date</a:t>
            </a:r>
          </a:p>
          <a:p>
            <a:pPr lvl="1"/>
            <a:r>
              <a:rPr lang="vi-VN" dirty="0"/>
              <a:t>Da Nang, 12/2025</a:t>
            </a:r>
            <a:endParaRPr lang="en-GB" dirty="0"/>
          </a:p>
        </p:txBody>
      </p:sp>
    </p:spTree>
    <p:extLst>
      <p:ext uri="{BB962C8B-B14F-4D97-AF65-F5344CB8AC3E}">
        <p14:creationId xmlns:p14="http://schemas.microsoft.com/office/powerpoint/2010/main" val="4914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2C05-B884-9F64-DEC3-2ACC0C22D35B}"/>
              </a:ext>
            </a:extLst>
          </p:cNvPr>
          <p:cNvSpPr>
            <a:spLocks noGrp="1"/>
          </p:cNvSpPr>
          <p:nvPr>
            <p:ph type="title"/>
          </p:nvPr>
        </p:nvSpPr>
        <p:spPr/>
        <p:txBody>
          <a:bodyPr/>
          <a:lstStyle/>
          <a:p>
            <a:r>
              <a:rPr lang="vi-VN" dirty="0"/>
              <a:t>Contents</a:t>
            </a:r>
            <a:endParaRPr lang="en-GB" dirty="0"/>
          </a:p>
        </p:txBody>
      </p:sp>
      <p:sp>
        <p:nvSpPr>
          <p:cNvPr id="7" name="Rectangle 2">
            <a:extLst>
              <a:ext uri="{FF2B5EF4-FFF2-40B4-BE49-F238E27FC236}">
                <a16:creationId xmlns:a16="http://schemas.microsoft.com/office/drawing/2014/main" id="{D324C9FB-7E58-5AB7-E462-CA57275FB58A}"/>
              </a:ext>
            </a:extLst>
          </p:cNvPr>
          <p:cNvSpPr>
            <a:spLocks noGrp="1" noChangeArrowheads="1"/>
          </p:cNvSpPr>
          <p:nvPr>
            <p:ph type="body" sz="quarter" idx="10"/>
          </p:nvPr>
        </p:nvSpPr>
        <p:spPr bwMode="auto">
          <a:xfrm>
            <a:off x="905075" y="3116162"/>
            <a:ext cx="55787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1. </a:t>
            </a:r>
            <a:r>
              <a:rPr kumimoji="0" lang="en-US" altLang="en-US" sz="3500" b="0" i="0" u="none" strike="noStrike" cap="none" normalizeH="0" baseline="0" dirty="0">
                <a:ln>
                  <a:noFill/>
                </a:ln>
                <a:solidFill>
                  <a:schemeClr val="tx1"/>
                </a:solidFill>
                <a:effectLst/>
                <a:latin typeface="Arial" panose="020B0604020202020204" pitchFamily="34" charset="0"/>
              </a:rPr>
              <a:t>Data Visualization</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2. </a:t>
            </a:r>
            <a:r>
              <a:rPr kumimoji="0" lang="en-US" altLang="en-US" sz="3500" b="0" i="0" u="none" strike="noStrike" cap="none" normalizeH="0" baseline="0" dirty="0">
                <a:ln>
                  <a:noFill/>
                </a:ln>
                <a:solidFill>
                  <a:schemeClr val="tx1"/>
                </a:solidFill>
                <a:effectLst/>
                <a:latin typeface="Arial" panose="020B0604020202020204" pitchFamily="34" charset="0"/>
              </a:rPr>
              <a:t>Data Preprocessing</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3. </a:t>
            </a:r>
            <a:r>
              <a:rPr kumimoji="0" lang="en-US" altLang="en-US" sz="3500" b="0" i="0" u="none" strike="noStrike" cap="none" normalizeH="0" baseline="0" dirty="0">
                <a:ln>
                  <a:noFill/>
                </a:ln>
                <a:solidFill>
                  <a:schemeClr val="tx1"/>
                </a:solidFill>
                <a:effectLst/>
                <a:latin typeface="Arial" panose="020B0604020202020204" pitchFamily="34" charset="0"/>
              </a:rPr>
              <a:t>Evaluation Metrics</a:t>
            </a:r>
          </a:p>
          <a:p>
            <a:pPr marL="0" marR="0" lvl="0" indent="0" algn="l" defTabSz="914400" rtl="0" eaLnBrk="0" fontAlgn="base" latinLnBrk="0" hangingPunct="0">
              <a:lnSpc>
                <a:spcPct val="100000"/>
              </a:lnSpc>
              <a:spcBef>
                <a:spcPct val="0"/>
              </a:spcBef>
              <a:spcAft>
                <a:spcPct val="0"/>
              </a:spcAft>
              <a:buClrTx/>
              <a:buSzTx/>
              <a:buNone/>
              <a:tabLst/>
            </a:pPr>
            <a:r>
              <a:rPr kumimoji="0" lang="vi-VN" altLang="en-US" sz="3500" b="0" i="0" u="none" strike="noStrike" cap="none" normalizeH="0" baseline="0" dirty="0">
                <a:ln>
                  <a:noFill/>
                </a:ln>
                <a:solidFill>
                  <a:schemeClr val="tx1"/>
                </a:solidFill>
                <a:effectLst/>
                <a:latin typeface="Arial" panose="020B0604020202020204" pitchFamily="34" charset="0"/>
              </a:rPr>
              <a:t>4. </a:t>
            </a:r>
            <a:r>
              <a:rPr kumimoji="0" lang="en-US" altLang="en-US" sz="3500" b="0" i="0" u="none" strike="noStrike" cap="none" normalizeH="0" baseline="0" dirty="0">
                <a:ln>
                  <a:noFill/>
                </a:ln>
                <a:solidFill>
                  <a:schemeClr val="tx1"/>
                </a:solidFill>
                <a:effectLst/>
                <a:latin typeface="Arial" panose="020B0604020202020204" pitchFamily="34" charset="0"/>
              </a:rPr>
              <a:t>Underfitting &amp; Overfitting</a:t>
            </a:r>
          </a:p>
        </p:txBody>
      </p:sp>
    </p:spTree>
    <p:extLst>
      <p:ext uri="{BB962C8B-B14F-4D97-AF65-F5344CB8AC3E}">
        <p14:creationId xmlns:p14="http://schemas.microsoft.com/office/powerpoint/2010/main" val="197612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B59D28-2582-41C7-4561-6EA2F236874A}"/>
              </a:ext>
            </a:extLst>
          </p:cNvPr>
          <p:cNvSpPr>
            <a:spLocks noGrp="1"/>
          </p:cNvSpPr>
          <p:nvPr>
            <p:ph type="title"/>
          </p:nvPr>
        </p:nvSpPr>
        <p:spPr>
          <a:xfrm>
            <a:off x="419354" y="378000"/>
            <a:ext cx="9881107" cy="461665"/>
          </a:xfrm>
        </p:spPr>
        <p:txBody>
          <a:bodyPr/>
          <a:lstStyle/>
          <a:p>
            <a:pPr lvl="0" eaLnBrk="0" fontAlgn="base" hangingPunct="0">
              <a:lnSpc>
                <a:spcPct val="100000"/>
              </a:lnSpc>
              <a:spcAft>
                <a:spcPct val="0"/>
              </a:spcAft>
            </a:pPr>
            <a:r>
              <a:rPr lang="vi-VN" altLang="en-US" sz="3000" dirty="0">
                <a:solidFill>
                  <a:srgbClr val="FF0000"/>
                </a:solidFill>
                <a:latin typeface="Arial" panose="020B0604020202020204" pitchFamily="34" charset="0"/>
              </a:rPr>
              <a:t>1. </a:t>
            </a:r>
            <a:r>
              <a:rPr lang="en-US" altLang="en-US" sz="3000" dirty="0">
                <a:solidFill>
                  <a:srgbClr val="FF0000"/>
                </a:solidFill>
                <a:latin typeface="Arial" panose="020B0604020202020204" pitchFamily="34" charset="0"/>
              </a:rPr>
              <a:t>Data Visualization</a:t>
            </a:r>
          </a:p>
        </p:txBody>
      </p:sp>
      <p:sp>
        <p:nvSpPr>
          <p:cNvPr id="10" name="Text Placeholder 9">
            <a:extLst>
              <a:ext uri="{FF2B5EF4-FFF2-40B4-BE49-F238E27FC236}">
                <a16:creationId xmlns:a16="http://schemas.microsoft.com/office/drawing/2014/main" id="{A35DFA45-84E3-43DC-011D-14F0390BD8DA}"/>
              </a:ext>
            </a:extLst>
          </p:cNvPr>
          <p:cNvSpPr>
            <a:spLocks noGrp="1"/>
          </p:cNvSpPr>
          <p:nvPr>
            <p:ph type="body" sz="quarter" idx="10"/>
          </p:nvPr>
        </p:nvSpPr>
        <p:spPr>
          <a:xfrm>
            <a:off x="799946" y="1561383"/>
            <a:ext cx="8436638" cy="1365250"/>
          </a:xfrm>
        </p:spPr>
        <p:txBody>
          <a:bodyPr/>
          <a:lstStyle/>
          <a:p>
            <a:r>
              <a:rPr lang="vi-VN" sz="2600" dirty="0">
                <a:latin typeface="Arial" panose="020B0604020202020204" pitchFamily="34" charset="0"/>
                <a:cs typeface="Arial" panose="020B0604020202020204" pitchFamily="34" charset="0"/>
              </a:rPr>
              <a:t>Data Visualization là quá trình biểu diễn dữ liệu dưới dạng biểu đồ nhằm giúp con người dễ quan sát và phân tích.</a:t>
            </a:r>
            <a:endParaRPr lang="en-GB" sz="2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C9FB2CE-8925-0815-77CF-58F2A909AFD6}"/>
              </a:ext>
            </a:extLst>
          </p:cNvPr>
          <p:cNvSpPr txBox="1"/>
          <p:nvPr/>
        </p:nvSpPr>
        <p:spPr>
          <a:xfrm>
            <a:off x="689075" y="3429000"/>
            <a:ext cx="6163056" cy="1692771"/>
          </a:xfrm>
          <a:prstGeom prst="rect">
            <a:avLst/>
          </a:prstGeom>
          <a:noFill/>
        </p:spPr>
        <p:txBody>
          <a:bodyPr wrap="square">
            <a:spAutoFit/>
          </a:bodyPr>
          <a:lstStyle/>
          <a:p>
            <a:pPr>
              <a:buNone/>
            </a:pPr>
            <a:r>
              <a:rPr lang="vi-VN" sz="2600" dirty="0">
                <a:latin typeface="Arial" panose="020B0604020202020204" pitchFamily="34" charset="0"/>
                <a:cs typeface="Arial" panose="020B0604020202020204" pitchFamily="34" charset="0"/>
              </a:rPr>
              <a:t>Mục đích:</a:t>
            </a:r>
          </a:p>
          <a:p>
            <a:r>
              <a:rPr lang="vi-VN" sz="2600" dirty="0">
                <a:latin typeface="Arial" panose="020B0604020202020204" pitchFamily="34" charset="0"/>
                <a:cs typeface="Arial" panose="020B0604020202020204" pitchFamily="34" charset="0"/>
              </a:rPr>
              <a:t>- Hiểu dữ liệu</a:t>
            </a:r>
          </a:p>
          <a:p>
            <a:r>
              <a:rPr lang="vi-VN" sz="2600" dirty="0">
                <a:latin typeface="Arial" panose="020B0604020202020204" pitchFamily="34" charset="0"/>
                <a:cs typeface="Arial" panose="020B0604020202020204" pitchFamily="34" charset="0"/>
              </a:rPr>
              <a:t>- Phát hiện xu hướng</a:t>
            </a:r>
          </a:p>
          <a:p>
            <a:r>
              <a:rPr lang="vi-VN" sz="2600" dirty="0">
                <a:latin typeface="Arial" panose="020B0604020202020204" pitchFamily="34" charset="0"/>
                <a:cs typeface="Arial" panose="020B0604020202020204" pitchFamily="34" charset="0"/>
              </a:rPr>
              <a:t>- Phát hiện dữ liệu bất thường</a:t>
            </a:r>
          </a:p>
        </p:txBody>
      </p:sp>
    </p:spTree>
    <p:extLst>
      <p:ext uri="{BB962C8B-B14F-4D97-AF65-F5344CB8AC3E}">
        <p14:creationId xmlns:p14="http://schemas.microsoft.com/office/powerpoint/2010/main" val="118247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96118-CF04-4BA4-0F0B-20C9CE82C55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53F8F5-898A-5A15-3ADE-25AE55587934}"/>
              </a:ext>
            </a:extLst>
          </p:cNvPr>
          <p:cNvSpPr>
            <a:spLocks noGrp="1"/>
          </p:cNvSpPr>
          <p:nvPr>
            <p:ph type="title"/>
          </p:nvPr>
        </p:nvSpPr>
        <p:spPr>
          <a:xfrm>
            <a:off x="689075" y="698500"/>
            <a:ext cx="6497827" cy="868507"/>
          </a:xfrm>
        </p:spPr>
        <p:txBody>
          <a:bodyPr>
            <a:normAutofit/>
          </a:bodyPr>
          <a:lstStyle/>
          <a:p>
            <a:r>
              <a:rPr lang="vi-VN" sz="3600" dirty="0">
                <a:latin typeface="Arial" panose="020B0604020202020204" pitchFamily="34" charset="0"/>
                <a:cs typeface="Arial" panose="020B0604020202020204" pitchFamily="34" charset="0"/>
              </a:rPr>
              <a:t>Các loại biểu đồ phổ biến: </a:t>
            </a:r>
            <a:endParaRPr lang="en-GB" sz="3600" dirty="0">
              <a:latin typeface="Arial" panose="020B0604020202020204" pitchFamily="34" charset="0"/>
              <a:cs typeface="Arial" panose="020B0604020202020204" pitchFamily="34" charset="0"/>
            </a:endParaRPr>
          </a:p>
        </p:txBody>
      </p:sp>
      <p:sp>
        <p:nvSpPr>
          <p:cNvPr id="6" name="AutoShape 4" descr="Histogram – Definition, Types, Graph, and Examples | GeeksforGeeks">
            <a:extLst>
              <a:ext uri="{FF2B5EF4-FFF2-40B4-BE49-F238E27FC236}">
                <a16:creationId xmlns:a16="http://schemas.microsoft.com/office/drawing/2014/main" id="{D54EF677-0762-5CD0-4A68-FAEA748FD3A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75E791-32C9-12C8-CFED-6E072FC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667" y="1690120"/>
            <a:ext cx="3745447" cy="2744968"/>
          </a:xfrm>
          <a:prstGeom prst="rect">
            <a:avLst/>
          </a:prstGeom>
        </p:spPr>
      </p:pic>
      <p:pic>
        <p:nvPicPr>
          <p:cNvPr id="14" name="Picture 13">
            <a:extLst>
              <a:ext uri="{FF2B5EF4-FFF2-40B4-BE49-F238E27FC236}">
                <a16:creationId xmlns:a16="http://schemas.microsoft.com/office/drawing/2014/main" id="{138EC1BE-E110-B1A1-2B17-C2D39B69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977" y="1560107"/>
            <a:ext cx="3675572" cy="3004993"/>
          </a:xfrm>
          <a:prstGeom prst="rect">
            <a:avLst/>
          </a:prstGeom>
        </p:spPr>
      </p:pic>
      <p:pic>
        <p:nvPicPr>
          <p:cNvPr id="23" name="Picture 22">
            <a:extLst>
              <a:ext uri="{FF2B5EF4-FFF2-40B4-BE49-F238E27FC236}">
                <a16:creationId xmlns:a16="http://schemas.microsoft.com/office/drawing/2014/main" id="{BEA9541C-2A0F-6C0D-4F4B-C0C2AE7A7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329" y="1690120"/>
            <a:ext cx="3783487" cy="2765699"/>
          </a:xfrm>
          <a:prstGeom prst="rect">
            <a:avLst/>
          </a:prstGeom>
        </p:spPr>
      </p:pic>
      <p:sp>
        <p:nvSpPr>
          <p:cNvPr id="24" name="TextBox 23">
            <a:extLst>
              <a:ext uri="{FF2B5EF4-FFF2-40B4-BE49-F238E27FC236}">
                <a16:creationId xmlns:a16="http://schemas.microsoft.com/office/drawing/2014/main" id="{DDAD3F72-6686-7A8F-9501-D7915DBB1ABC}"/>
              </a:ext>
            </a:extLst>
          </p:cNvPr>
          <p:cNvSpPr txBox="1"/>
          <p:nvPr/>
        </p:nvSpPr>
        <p:spPr>
          <a:xfrm>
            <a:off x="1087189" y="4792976"/>
            <a:ext cx="2741071" cy="374904"/>
          </a:xfrm>
          <a:prstGeom prst="rect">
            <a:avLst/>
          </a:prstGeom>
          <a:noFill/>
        </p:spPr>
        <p:txBody>
          <a:bodyPr wrap="square" lIns="0" tIns="0" rIns="0" bIns="0" rtlCol="0">
            <a:noAutofit/>
          </a:bodyPr>
          <a:lstStyle/>
          <a:p>
            <a:pPr algn="l">
              <a:lnSpc>
                <a:spcPct val="110000"/>
              </a:lnSpc>
            </a:pPr>
            <a:r>
              <a:rPr lang="vi-VN" sz="3000" b="1" dirty="0">
                <a:effectLst/>
              </a:rPr>
              <a:t>Line Chart</a:t>
            </a:r>
            <a:endParaRPr lang="en-US" sz="3000" b="1" dirty="0">
              <a:effectLst/>
            </a:endParaRPr>
          </a:p>
        </p:txBody>
      </p:sp>
      <p:sp>
        <p:nvSpPr>
          <p:cNvPr id="25" name="TextBox 24">
            <a:extLst>
              <a:ext uri="{FF2B5EF4-FFF2-40B4-BE49-F238E27FC236}">
                <a16:creationId xmlns:a16="http://schemas.microsoft.com/office/drawing/2014/main" id="{905F5591-2660-9AB0-F50C-00D13F0E98EC}"/>
              </a:ext>
            </a:extLst>
          </p:cNvPr>
          <p:cNvSpPr txBox="1"/>
          <p:nvPr/>
        </p:nvSpPr>
        <p:spPr>
          <a:xfrm>
            <a:off x="4652629" y="4812784"/>
            <a:ext cx="3130268" cy="374904"/>
          </a:xfrm>
          <a:prstGeom prst="rect">
            <a:avLst/>
          </a:prstGeom>
          <a:noFill/>
        </p:spPr>
        <p:txBody>
          <a:bodyPr wrap="square" lIns="0" tIns="0" rIns="0" bIns="0" rtlCol="0">
            <a:noAutofit/>
          </a:bodyPr>
          <a:lstStyle/>
          <a:p>
            <a:pPr algn="l">
              <a:lnSpc>
                <a:spcPct val="110000"/>
              </a:lnSpc>
            </a:pPr>
            <a:r>
              <a:rPr lang="vi-VN" sz="3000" b="1" dirty="0">
                <a:effectLst/>
              </a:rPr>
              <a:t>Histogram Chart</a:t>
            </a:r>
            <a:endParaRPr lang="en-US" sz="3000" b="1" dirty="0">
              <a:effectLst/>
            </a:endParaRPr>
          </a:p>
        </p:txBody>
      </p:sp>
      <p:sp>
        <p:nvSpPr>
          <p:cNvPr id="26" name="TextBox 25">
            <a:extLst>
              <a:ext uri="{FF2B5EF4-FFF2-40B4-BE49-F238E27FC236}">
                <a16:creationId xmlns:a16="http://schemas.microsoft.com/office/drawing/2014/main" id="{ECEBA9D8-74CF-60F0-0CDE-C729A2C3F90A}"/>
              </a:ext>
            </a:extLst>
          </p:cNvPr>
          <p:cNvSpPr txBox="1"/>
          <p:nvPr/>
        </p:nvSpPr>
        <p:spPr>
          <a:xfrm>
            <a:off x="9177043" y="4846308"/>
            <a:ext cx="2741071" cy="374904"/>
          </a:xfrm>
          <a:prstGeom prst="rect">
            <a:avLst/>
          </a:prstGeom>
          <a:noFill/>
        </p:spPr>
        <p:txBody>
          <a:bodyPr wrap="square" lIns="0" tIns="0" rIns="0" bIns="0" rtlCol="0">
            <a:noAutofit/>
          </a:bodyPr>
          <a:lstStyle/>
          <a:p>
            <a:pPr algn="l">
              <a:lnSpc>
                <a:spcPct val="110000"/>
              </a:lnSpc>
            </a:pPr>
            <a:r>
              <a:rPr lang="vi-VN" sz="3000" b="1" dirty="0">
                <a:effectLst/>
              </a:rPr>
              <a:t>Scatter plot</a:t>
            </a:r>
            <a:endParaRPr lang="en-US" sz="3000" b="1" dirty="0">
              <a:effectLst/>
            </a:endParaRPr>
          </a:p>
        </p:txBody>
      </p:sp>
    </p:spTree>
    <p:extLst>
      <p:ext uri="{BB962C8B-B14F-4D97-AF65-F5344CB8AC3E}">
        <p14:creationId xmlns:p14="http://schemas.microsoft.com/office/powerpoint/2010/main" val="187550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69921-CCB2-9954-2640-F638E614DE33}"/>
              </a:ext>
            </a:extLst>
          </p:cNvPr>
          <p:cNvSpPr>
            <a:spLocks noGrp="1"/>
          </p:cNvSpPr>
          <p:nvPr>
            <p:ph type="title"/>
          </p:nvPr>
        </p:nvSpPr>
        <p:spPr>
          <a:xfrm>
            <a:off x="473074" y="695477"/>
            <a:ext cx="5223638" cy="1371145"/>
          </a:xfrm>
        </p:spPr>
        <p:txBody>
          <a:bodyPr/>
          <a:lstStyle/>
          <a:p>
            <a:r>
              <a:rPr lang="vi-VN" dirty="0"/>
              <a:t>2. </a:t>
            </a:r>
            <a:r>
              <a:rPr lang="en-US" dirty="0"/>
              <a:t>Data Preprocessing </a:t>
            </a:r>
            <a:endParaRPr lang="en-GB" dirty="0"/>
          </a:p>
        </p:txBody>
      </p:sp>
      <p:sp>
        <p:nvSpPr>
          <p:cNvPr id="7" name="Text Placeholder 6">
            <a:extLst>
              <a:ext uri="{FF2B5EF4-FFF2-40B4-BE49-F238E27FC236}">
                <a16:creationId xmlns:a16="http://schemas.microsoft.com/office/drawing/2014/main" id="{1F6542DA-A4E7-E88A-23B6-F41B1CB446A8}"/>
              </a:ext>
            </a:extLst>
          </p:cNvPr>
          <p:cNvSpPr>
            <a:spLocks noGrp="1"/>
          </p:cNvSpPr>
          <p:nvPr>
            <p:ph type="body" sz="quarter" idx="15"/>
          </p:nvPr>
        </p:nvSpPr>
        <p:spPr>
          <a:xfrm>
            <a:off x="529768" y="4500722"/>
            <a:ext cx="11306982" cy="976229"/>
          </a:xfrm>
        </p:spPr>
        <p:txBody>
          <a:bodyPr/>
          <a:lstStyle/>
          <a:p>
            <a:r>
              <a:rPr lang="vi-VN" sz="3000" dirty="0">
                <a:latin typeface="Arial" panose="020B0604020202020204" pitchFamily="34" charset="0"/>
                <a:cs typeface="Arial" panose="020B0604020202020204" pitchFamily="34" charset="0"/>
              </a:rPr>
              <a:t>Data Preprocessing là bước làm sạch và chuẩn hóa dữ liệu trước khi huấn luyện mô hình.</a:t>
            </a:r>
            <a:endParaRPr lang="en-US" sz="3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EB3AE44-B2A1-52C5-968A-ADA9EB9B3D3C}"/>
              </a:ext>
            </a:extLst>
          </p:cNvPr>
          <p:cNvSpPr txBox="1"/>
          <p:nvPr/>
        </p:nvSpPr>
        <p:spPr>
          <a:xfrm>
            <a:off x="529768" y="1620797"/>
            <a:ext cx="9396757" cy="1490472"/>
          </a:xfrm>
          <a:prstGeom prst="rect">
            <a:avLst/>
          </a:prstGeom>
          <a:noFill/>
        </p:spPr>
        <p:txBody>
          <a:bodyPr wrap="square" lIns="0" tIns="0" rIns="0" bIns="0" rtlCol="0">
            <a:noAutofit/>
          </a:bodyPr>
          <a:lstStyle/>
          <a:p>
            <a:r>
              <a:rPr lang="vi-VN" sz="3000" dirty="0">
                <a:latin typeface="Arial" panose="020B0604020202020204" pitchFamily="34" charset="0"/>
                <a:cs typeface="Arial" panose="020B0604020202020204" pitchFamily="34" charset="0"/>
              </a:rPr>
              <a:t>Dữ liệu thực tế thường thiếu, nhiễu, sai lệch</a:t>
            </a:r>
          </a:p>
          <a:p>
            <a:r>
              <a:rPr lang="vi-VN" sz="3000" dirty="0">
                <a:latin typeface="Arial" panose="020B0604020202020204" pitchFamily="34" charset="0"/>
                <a:cs typeface="Arial" panose="020B0604020202020204" pitchFamily="34" charset="0"/>
              </a:rPr>
              <a:t>Dữ liệu kém → model kém</a:t>
            </a:r>
          </a:p>
          <a:p>
            <a:pPr algn="l">
              <a:lnSpc>
                <a:spcPct val="110000"/>
              </a:lnSpc>
            </a:pPr>
            <a:endParaRPr lang="en-US" sz="800" dirty="0">
              <a:effectLst/>
            </a:endParaRPr>
          </a:p>
        </p:txBody>
      </p:sp>
    </p:spTree>
    <p:extLst>
      <p:ext uri="{BB962C8B-B14F-4D97-AF65-F5344CB8AC3E}">
        <p14:creationId xmlns:p14="http://schemas.microsoft.com/office/powerpoint/2010/main" val="21379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8072C0-C7CF-089B-1D66-7568E73AF579}"/>
              </a:ext>
            </a:extLst>
          </p:cNvPr>
          <p:cNvSpPr>
            <a:spLocks noGrp="1"/>
          </p:cNvSpPr>
          <p:nvPr>
            <p:ph type="title"/>
          </p:nvPr>
        </p:nvSpPr>
        <p:spPr>
          <a:xfrm>
            <a:off x="473075" y="1006373"/>
            <a:ext cx="7083325" cy="457048"/>
          </a:xfrm>
        </p:spPr>
        <p:txBody>
          <a:bodyPr/>
          <a:lstStyle/>
          <a:p>
            <a:r>
              <a:rPr lang="vi-VN" dirty="0">
                <a:latin typeface="Arial" panose="020B0604020202020204" pitchFamily="34" charset="0"/>
                <a:cs typeface="Arial" panose="020B0604020202020204" pitchFamily="34" charset="0"/>
              </a:rPr>
              <a:t>Các bước Data Preprocessing:</a:t>
            </a:r>
            <a:endParaRPr lang="en-US"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F3A443DF-4E1C-E05B-CFD6-92993342ECAC}"/>
              </a:ext>
            </a:extLst>
          </p:cNvPr>
          <p:cNvSpPr>
            <a:spLocks noChangeArrowheads="1"/>
          </p:cNvSpPr>
          <p:nvPr/>
        </p:nvSpPr>
        <p:spPr bwMode="auto">
          <a:xfrm>
            <a:off x="905075" y="2159636"/>
            <a:ext cx="781656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Chuẩn hóa dữ liệu (normalization / standardization)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Encode dữ liệu (label encoding)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Chia tập dữ liệu (train / test)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VN" altLang="en-VN" sz="2500" b="0" i="0" u="none" strike="noStrike" cap="none" normalizeH="0" baseline="0" dirty="0">
                <a:ln>
                  <a:noFill/>
                </a:ln>
                <a:solidFill>
                  <a:schemeClr val="tx1"/>
                </a:solidFill>
                <a:effectLst/>
                <a:latin typeface="Arial" panose="020B0604020202020204" pitchFamily="34" charset="0"/>
              </a:rPr>
              <a:t>Xử lý dữ liệu thiếu (missing values)</a:t>
            </a:r>
          </a:p>
        </p:txBody>
      </p:sp>
    </p:spTree>
    <p:extLst>
      <p:ext uri="{BB962C8B-B14F-4D97-AF65-F5344CB8AC3E}">
        <p14:creationId xmlns:p14="http://schemas.microsoft.com/office/powerpoint/2010/main" val="120937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EE5CE4-4ECC-6263-E9B8-BEFE2DFCF6D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FF430DA-4348-30D3-EA4F-A54A26784CD8}"/>
              </a:ext>
            </a:extLst>
          </p:cNvPr>
          <p:cNvSpPr>
            <a:spLocks noGrp="1"/>
          </p:cNvSpPr>
          <p:nvPr>
            <p:ph type="body" sz="quarter" idx="15"/>
          </p:nvPr>
        </p:nvSpPr>
        <p:spPr>
          <a:xfrm>
            <a:off x="469900" y="1585959"/>
            <a:ext cx="6496050" cy="4633128"/>
          </a:xfrm>
        </p:spPr>
        <p:txBody>
          <a:bodyPr/>
          <a:lstStyle/>
          <a:p>
            <a:r>
              <a:rPr lang="en-US" sz="2500" b="0" dirty="0" err="1">
                <a:latin typeface="Arial" panose="020B0604020202020204" pitchFamily="34" charset="0"/>
                <a:cs typeface="Arial" panose="020B0604020202020204" pitchFamily="34" charset="0"/>
              </a:rPr>
              <a:t>Đánh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giá</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mô</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hình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giúp</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xác</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định</a:t>
            </a:r>
            <a:r>
              <a:rPr lang="en-US" sz="2500" b="0" dirty="0">
                <a:latin typeface="Arial" panose="020B0604020202020204" pitchFamily="34" charset="0"/>
                <a:cs typeface="Arial" panose="020B0604020202020204" pitchFamily="34" charset="0"/>
              </a:rPr>
              <a:t>:</a:t>
            </a: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Model </a:t>
            </a:r>
            <a:r>
              <a:rPr lang="en-US" sz="2500" b="0" dirty="0" err="1">
                <a:latin typeface="Arial" panose="020B0604020202020204" pitchFamily="34" charset="0"/>
                <a:cs typeface="Arial" panose="020B0604020202020204" pitchFamily="34" charset="0"/>
              </a:rPr>
              <a:t>hoạt</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động</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tốt</a:t>
            </a:r>
            <a:r>
              <a:rPr lang="en-US" sz="2500" b="0" dirty="0">
                <a:latin typeface="Arial" panose="020B0604020202020204" pitchFamily="34" charset="0"/>
                <a:cs typeface="Arial" panose="020B0604020202020204" pitchFamily="34" charset="0"/>
              </a:rPr>
              <a:t> hay </a:t>
            </a:r>
            <a:r>
              <a:rPr lang="en-US" sz="2500" b="0" dirty="0" err="1">
                <a:latin typeface="Arial" panose="020B0604020202020204" pitchFamily="34" charset="0"/>
                <a:cs typeface="Arial" panose="020B0604020202020204" pitchFamily="34" charset="0"/>
              </a:rPr>
              <a:t>không</a:t>
            </a:r>
            <a:endParaRPr lang="en-US" sz="2500" b="0" dirty="0">
              <a:latin typeface="Arial" panose="020B0604020202020204" pitchFamily="34" charset="0"/>
              <a:cs typeface="Arial" panose="020B0604020202020204" pitchFamily="34" charset="0"/>
            </a:endParaRPr>
          </a:p>
          <a:p>
            <a:pPr marL="171450" indent="-171450">
              <a:buFont typeface="Wingdings" pitchFamily="2" charset="2"/>
              <a:buChar char="Ø"/>
            </a:pPr>
            <a:r>
              <a:rPr lang="en-US" sz="2500" b="0" dirty="0">
                <a:latin typeface="Arial" panose="020B0604020202020204" pitchFamily="34" charset="0"/>
                <a:cs typeface="Arial" panose="020B0604020202020204" pitchFamily="34" charset="0"/>
              </a:rPr>
              <a:t> So </a:t>
            </a:r>
            <a:r>
              <a:rPr lang="en-US" sz="2500" b="0" dirty="0" err="1">
                <a:latin typeface="Arial" panose="020B0604020202020204" pitchFamily="34" charset="0"/>
                <a:cs typeface="Arial" panose="020B0604020202020204" pitchFamily="34" charset="0"/>
              </a:rPr>
              <a:t>sánh</a:t>
            </a:r>
            <a:r>
              <a:rPr lang="en-US" sz="2500" b="0" dirty="0">
                <a:latin typeface="Arial" panose="020B0604020202020204" pitchFamily="34" charset="0"/>
                <a:cs typeface="Arial" panose="020B0604020202020204" pitchFamily="34" charset="0"/>
              </a:rPr>
              <a:t> </a:t>
            </a:r>
            <a:r>
              <a:rPr lang="en-US" sz="2500" b="0" dirty="0" err="1">
                <a:latin typeface="Arial" panose="020B0604020202020204" pitchFamily="34" charset="0"/>
                <a:cs typeface="Arial" panose="020B0604020202020204" pitchFamily="34" charset="0"/>
              </a:rPr>
              <a:t>các</a:t>
            </a:r>
            <a:r>
              <a:rPr lang="en-US" sz="2500" b="0" dirty="0">
                <a:latin typeface="Arial" panose="020B0604020202020204" pitchFamily="34" charset="0"/>
                <a:cs typeface="Arial" panose="020B0604020202020204" pitchFamily="34" charset="0"/>
              </a:rPr>
              <a:t> model</a:t>
            </a:r>
          </a:p>
          <a:p>
            <a:r>
              <a:rPr lang="en-US" sz="2800" b="0" dirty="0">
                <a:latin typeface="Arial" panose="020B0604020202020204" pitchFamily="34" charset="0"/>
                <a:cs typeface="Arial" panose="020B0604020202020204" pitchFamily="34" charset="0"/>
              </a:rPr>
              <a:t>Các </a:t>
            </a:r>
            <a:r>
              <a:rPr lang="en-US" sz="2800" b="0" dirty="0" err="1">
                <a:latin typeface="Arial" panose="020B0604020202020204" pitchFamily="34" charset="0"/>
                <a:cs typeface="Arial" panose="020B0604020202020204" pitchFamily="34" charset="0"/>
              </a:rPr>
              <a:t>chỉ</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số</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phổ</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biến</a:t>
            </a:r>
            <a:r>
              <a:rPr lang="en-US" sz="2800" b="0" dirty="0">
                <a:latin typeface="Arial" panose="020B0604020202020204" pitchFamily="34" charset="0"/>
                <a:cs typeface="Arial" panose="020B0604020202020204" pitchFamily="34" charset="0"/>
              </a:rPr>
              <a:t>:</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Precision</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Recall</a:t>
            </a:r>
          </a:p>
          <a:p>
            <a:pPr marL="457200" indent="-457200">
              <a:buFont typeface="Wingdings" pitchFamily="2" charset="2"/>
              <a:buChar char="v"/>
            </a:pPr>
            <a:r>
              <a:rPr lang="en-US" sz="2800" b="0" dirty="0">
                <a:latin typeface="Arial" panose="020B0604020202020204" pitchFamily="34" charset="0"/>
                <a:cs typeface="Arial" panose="020B0604020202020204" pitchFamily="34" charset="0"/>
              </a:rPr>
              <a:t>F1-score</a:t>
            </a:r>
          </a:p>
          <a:p>
            <a:endParaRPr lang="en-US" sz="2500" dirty="0">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id="{078A6296-F424-CB1F-4FC9-C3A4E92026A2}"/>
              </a:ext>
            </a:extLst>
          </p:cNvPr>
          <p:cNvSpPr>
            <a:spLocks noGrp="1"/>
          </p:cNvSpPr>
          <p:nvPr>
            <p:ph type="title"/>
          </p:nvPr>
        </p:nvSpPr>
        <p:spPr>
          <a:xfrm>
            <a:off x="473074" y="695477"/>
            <a:ext cx="5329011" cy="914096"/>
          </a:xfrm>
        </p:spPr>
        <p:txBody>
          <a:bodyPr/>
          <a:lstStyle/>
          <a:p>
            <a:r>
              <a:rPr lang="en-GB" dirty="0"/>
              <a:t>3. </a:t>
            </a:r>
            <a:r>
              <a:rPr lang="en-US" dirty="0"/>
              <a:t>Metrics Evaluation</a:t>
            </a:r>
            <a:endParaRPr lang="en-GB" dirty="0"/>
          </a:p>
        </p:txBody>
      </p:sp>
      <p:sp>
        <p:nvSpPr>
          <p:cNvPr id="5" name="TextBox 4">
            <a:extLst>
              <a:ext uri="{FF2B5EF4-FFF2-40B4-BE49-F238E27FC236}">
                <a16:creationId xmlns:a16="http://schemas.microsoft.com/office/drawing/2014/main" id="{C0877E22-7777-4B76-0CF6-DBEB107A2262}"/>
              </a:ext>
            </a:extLst>
          </p:cNvPr>
          <p:cNvSpPr txBox="1"/>
          <p:nvPr/>
        </p:nvSpPr>
        <p:spPr>
          <a:xfrm>
            <a:off x="1763486" y="3320143"/>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18342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CF09E631-5661-26B1-73A1-BC1DFF85A94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2949748" y="619125"/>
            <a:ext cx="5704673" cy="5619750"/>
          </a:xfrm>
          <a:prstGeom prst="rect">
            <a:avLst/>
          </a:prstGeom>
          <a:noFill/>
        </p:spPr>
      </p:pic>
      <p:sp>
        <p:nvSpPr>
          <p:cNvPr id="3" name="Slide Number Placeholder 2" hidden="1">
            <a:extLst>
              <a:ext uri="{FF2B5EF4-FFF2-40B4-BE49-F238E27FC236}">
                <a16:creationId xmlns:a16="http://schemas.microsoft.com/office/drawing/2014/main" id="{61B8CAE8-3C76-C523-FE2D-633DD1435F0F}"/>
              </a:ext>
            </a:extLst>
          </p:cNvPr>
          <p:cNvSpPr>
            <a:spLocks noGrp="1"/>
          </p:cNvSpPr>
          <p:nvPr>
            <p:ph type="sldNum" sz="quarter" idx="12"/>
          </p:nvPr>
        </p:nvSpPr>
        <p:spPr/>
        <p:txBody>
          <a:bodyPr/>
          <a:lstStyle/>
          <a:p>
            <a:pPr>
              <a:spcAft>
                <a:spcPts val="600"/>
              </a:spcAft>
            </a:pPr>
            <a:fld id="{29F4BC05-462B-4F19-BE6B-A1043C81AA78}" type="slidenum">
              <a:rPr lang="en-GB" smtClean="0"/>
              <a:pPr>
                <a:spcAft>
                  <a:spcPts val="600"/>
                </a:spcAft>
              </a:pPr>
              <a:t>17</a:t>
            </a:fld>
            <a:endParaRPr lang="en-GB"/>
          </a:p>
        </p:txBody>
      </p:sp>
      <p:sp>
        <p:nvSpPr>
          <p:cNvPr id="8" name="Title 6">
            <a:extLst>
              <a:ext uri="{FF2B5EF4-FFF2-40B4-BE49-F238E27FC236}">
                <a16:creationId xmlns:a16="http://schemas.microsoft.com/office/drawing/2014/main" id="{84599AA5-617A-BFDB-6B30-F10352FC1A18}"/>
              </a:ext>
            </a:extLst>
          </p:cNvPr>
          <p:cNvSpPr>
            <a:spLocks noGrp="1"/>
          </p:cNvSpPr>
          <p:nvPr>
            <p:ph type="title"/>
          </p:nvPr>
        </p:nvSpPr>
        <p:spPr>
          <a:xfrm>
            <a:off x="473074" y="695477"/>
            <a:ext cx="5329011" cy="415498"/>
          </a:xfrm>
        </p:spPr>
        <p:txBody>
          <a:bodyPr/>
          <a:lstStyle/>
          <a:p>
            <a:r>
              <a:rPr lang="en-US" sz="3000" b="1" dirty="0">
                <a:solidFill>
                  <a:schemeClr val="accent1"/>
                </a:solidFill>
              </a:rPr>
              <a:t>Confusion Matrix</a:t>
            </a:r>
            <a:endParaRPr lang="en-GB" sz="3000" b="1" dirty="0">
              <a:solidFill>
                <a:schemeClr val="accent1"/>
              </a:solidFill>
            </a:endParaRPr>
          </a:p>
        </p:txBody>
      </p:sp>
    </p:spTree>
    <p:extLst>
      <p:ext uri="{BB962C8B-B14F-4D97-AF65-F5344CB8AC3E}">
        <p14:creationId xmlns:p14="http://schemas.microsoft.com/office/powerpoint/2010/main" val="41489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09764F-6A74-9473-5D2F-C67919060964}"/>
              </a:ext>
            </a:extLst>
          </p:cNvPr>
          <p:cNvSpPr>
            <a:spLocks noGrp="1"/>
          </p:cNvSpPr>
          <p:nvPr>
            <p:ph type="sldNum" sz="quarter" idx="12"/>
          </p:nvPr>
        </p:nvSpPr>
        <p:spPr>
          <a:xfrm>
            <a:off x="473075" y="6336000"/>
            <a:ext cx="432000" cy="144000"/>
          </a:xfrm>
        </p:spPr>
        <p:txBody>
          <a:bodyPr anchor="b">
            <a:normAutofit/>
          </a:bodyPr>
          <a:lstStyle/>
          <a:p>
            <a:pPr>
              <a:spcAft>
                <a:spcPts val="600"/>
              </a:spcAft>
            </a:pPr>
            <a:endParaRPr lang="en-GB" dirty="0"/>
          </a:p>
        </p:txBody>
      </p:sp>
      <p:sp>
        <p:nvSpPr>
          <p:cNvPr id="18" name="Title 3">
            <a:extLst>
              <a:ext uri="{FF2B5EF4-FFF2-40B4-BE49-F238E27FC236}">
                <a16:creationId xmlns:a16="http://schemas.microsoft.com/office/drawing/2014/main" id="{51E42055-943D-7169-C90E-EA9B2CDEFCA9}"/>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Precision đo lường độ chính xác của các dự đoán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6F5CF5-9914-A790-FC51-1AC2D25BEF6D}"/>
                  </a:ext>
                </a:extLst>
              </p:cNvPr>
              <p:cNvSpPr>
                <a:spLocks noGrp="1"/>
              </p:cNvSpPr>
              <p:nvPr>
                <p:ph type="body" sz="quarter" idx="14"/>
              </p:nvPr>
            </p:nvSpPr>
            <p:spPr>
              <a:xfrm>
                <a:off x="473075" y="2151899"/>
                <a:ext cx="4591050" cy="4552952"/>
              </a:xfrm>
            </p:spPr>
            <p:txBody>
              <a:bodyPr/>
              <a:lstStyle/>
              <a:p>
                <a:pPr>
                  <a:buFontTx/>
                  <a:buChar char="-"/>
                </a:pPr>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Precision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𝐹𝑃</m:t>
                        </m:r>
                      </m:den>
                    </m:f>
                  </m:oMath>
                </a14:m>
                <a:r>
                  <a:rPr lang="en-US" sz="3000" dirty="0">
                    <a:solidFill>
                      <a:schemeClr val="tx1"/>
                    </a:solidFill>
                    <a:latin typeface="Arial" panose="020B0604020202020204" pitchFamily="34" charset="0"/>
                    <a:cs typeface="Arial" panose="020B0604020202020204" pitchFamily="34" charset="0"/>
                  </a:rPr>
                  <a:t>​</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Trong </a:t>
                </a:r>
                <a:r>
                  <a:rPr lang="en-US" sz="2400" dirty="0" err="1">
                    <a:solidFill>
                      <a:schemeClr val="tx1"/>
                    </a:solidFill>
                    <a:latin typeface="Arial" panose="020B0604020202020204" pitchFamily="34" charset="0"/>
                    <a:cs typeface="Arial" panose="020B0604020202020204" pitchFamily="34" charset="0"/>
                  </a:rPr>
                  <a:t>những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kết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quả</a:t>
                </a:r>
                <a:r>
                  <a:rPr lang="en-US" sz="2400" dirty="0">
                    <a:solidFill>
                      <a:schemeClr val="tx1"/>
                    </a:solidFill>
                    <a:latin typeface="Arial" panose="020B0604020202020204" pitchFamily="34" charset="0"/>
                    <a:cs typeface="Arial" panose="020B0604020202020204" pitchFamily="34" charset="0"/>
                  </a:rPr>
                  <a:t> model </a:t>
                </a:r>
                <a:r>
                  <a:rPr lang="en-US" sz="2400" dirty="0" err="1">
                    <a:solidFill>
                      <a:schemeClr val="tx1"/>
                    </a:solidFill>
                    <a:latin typeface="Arial" panose="020B0604020202020204" pitchFamily="34" charset="0"/>
                    <a:cs typeface="Arial" panose="020B0604020202020204" pitchFamily="34" charset="0"/>
                  </a:rPr>
                  <a:t>dự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đoán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bao </a:t>
                </a:r>
                <a:r>
                  <a:rPr lang="en-US" sz="2400" dirty="0" err="1">
                    <a:solidFill>
                      <a:schemeClr val="tx1"/>
                    </a:solidFill>
                    <a:latin typeface="Arial" panose="020B0604020202020204" pitchFamily="34" charset="0"/>
                    <a:cs typeface="Arial" panose="020B0604020202020204" pitchFamily="34" charset="0"/>
                  </a:rPr>
                  <a:t>nhiêu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thật</a:t>
                </a:r>
                <a:r>
                  <a:rPr lang="en-US" sz="2400" dirty="0">
                    <a:solidFill>
                      <a:schemeClr val="tx1"/>
                    </a:solidFill>
                    <a:latin typeface="Arial" panose="020B0604020202020204" pitchFamily="34" charset="0"/>
                    <a:cs typeface="Arial" panose="020B0604020202020204" pitchFamily="34" charset="0"/>
                  </a:rPr>
                  <a:t>?</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7B6F5CF5-9914-A790-FC51-1AC2D25BEF6D}"/>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r="-2210"/>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232E4202-1BEE-93F0-997C-911F18ACBE5F}"/>
              </a:ext>
            </a:extLst>
          </p:cNvPr>
          <p:cNvSpPr>
            <a:spLocks noGrp="1"/>
          </p:cNvSpPr>
          <p:nvPr>
            <p:ph type="body" sz="half" idx="2"/>
          </p:nvPr>
        </p:nvSpPr>
        <p:spPr>
          <a:xfrm>
            <a:off x="473075" y="403200"/>
            <a:ext cx="4591050" cy="390428"/>
          </a:xfrm>
        </p:spPr>
        <p:txBody>
          <a:bodyPr/>
          <a:lstStyle/>
          <a:p>
            <a:r>
              <a:rPr lang="en-US" sz="2500" dirty="0">
                <a:solidFill>
                  <a:srgbClr val="FF0000"/>
                </a:solidFill>
                <a:latin typeface="Arial" panose="020B0604020202020204" pitchFamily="34" charset="0"/>
                <a:cs typeface="Arial" panose="020B0604020202020204" pitchFamily="34" charset="0"/>
              </a:rPr>
              <a:t>Precision</a:t>
            </a:r>
          </a:p>
        </p:txBody>
      </p:sp>
      <p:pic>
        <p:nvPicPr>
          <p:cNvPr id="7" name="Picture 6" descr="A diagram of positive and negative&#10;&#10;AI-generated content may be incorrect.">
            <a:extLst>
              <a:ext uri="{FF2B5EF4-FFF2-40B4-BE49-F238E27FC236}">
                <a16:creationId xmlns:a16="http://schemas.microsoft.com/office/drawing/2014/main" id="{811970F2-AF20-2386-6C0D-B1D7E2E49210}"/>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A899FCD2-C948-3FBB-EB75-C5C4AB28FCAA}"/>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60836485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35EC-5000-B911-F17E-286D388DF01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CF5D3D-A93D-125D-D09B-E66681F9A84A}"/>
              </a:ext>
            </a:extLst>
          </p:cNvPr>
          <p:cNvSpPr>
            <a:spLocks noGrp="1"/>
          </p:cNvSpPr>
          <p:nvPr>
            <p:ph type="ftr" sz="quarter" idx="11"/>
          </p:nvPr>
        </p:nvSpPr>
        <p:spPr>
          <a:xfrm>
            <a:off x="972000" y="6336000"/>
            <a:ext cx="6943275" cy="143999"/>
          </a:xfrm>
        </p:spPr>
        <p:txBody>
          <a:bodyPr anchor="b">
            <a:normAutofit/>
          </a:bodyPr>
          <a:lstStyle/>
          <a:p>
            <a:pPr>
              <a:spcAft>
                <a:spcPts val="600"/>
              </a:spcAft>
            </a:pPr>
            <a:r>
              <a:rPr lang="en-GB"/>
              <a:t>Hitachi Digital Services   |   Presentation headline title</a:t>
            </a:r>
          </a:p>
        </p:txBody>
      </p:sp>
      <p:sp>
        <p:nvSpPr>
          <p:cNvPr id="3" name="Slide Number Placeholder 2">
            <a:extLst>
              <a:ext uri="{FF2B5EF4-FFF2-40B4-BE49-F238E27FC236}">
                <a16:creationId xmlns:a16="http://schemas.microsoft.com/office/drawing/2014/main" id="{44B43DDE-44E5-ED4C-6246-1853AD7CF84F}"/>
              </a:ext>
            </a:extLst>
          </p:cNvPr>
          <p:cNvSpPr>
            <a:spLocks noGrp="1"/>
          </p:cNvSpPr>
          <p:nvPr>
            <p:ph type="sldNum" sz="quarter" idx="12"/>
          </p:nvPr>
        </p:nvSpPr>
        <p:spPr>
          <a:xfrm>
            <a:off x="473075" y="6336000"/>
            <a:ext cx="432000" cy="144000"/>
          </a:xfrm>
        </p:spPr>
        <p:txBody>
          <a:bodyPr anchor="b">
            <a:normAutofit/>
          </a:bodyPr>
          <a:lstStyle/>
          <a:p>
            <a:pPr>
              <a:spcAft>
                <a:spcPts val="600"/>
              </a:spcAft>
            </a:pPr>
            <a:fld id="{29F4BC05-462B-4F19-BE6B-A1043C81AA78}" type="slidenum">
              <a:rPr lang="en-GB" smtClean="0"/>
              <a:pPr>
                <a:spcAft>
                  <a:spcPts val="600"/>
                </a:spcAft>
              </a:pPr>
              <a:t>19</a:t>
            </a:fld>
            <a:endParaRPr lang="en-GB"/>
          </a:p>
        </p:txBody>
      </p:sp>
      <p:sp>
        <p:nvSpPr>
          <p:cNvPr id="18" name="Title 3">
            <a:extLst>
              <a:ext uri="{FF2B5EF4-FFF2-40B4-BE49-F238E27FC236}">
                <a16:creationId xmlns:a16="http://schemas.microsoft.com/office/drawing/2014/main" id="{1B0FDC59-5F5F-B2B6-A39C-5A8501DB8DDC}"/>
              </a:ext>
            </a:extLst>
          </p:cNvPr>
          <p:cNvSpPr>
            <a:spLocks noGrp="1"/>
          </p:cNvSpPr>
          <p:nvPr>
            <p:ph type="title"/>
          </p:nvPr>
        </p:nvSpPr>
        <p:spPr>
          <a:xfrm>
            <a:off x="473075" y="970127"/>
            <a:ext cx="5543550" cy="664797"/>
          </a:xfrm>
        </p:spPr>
        <p:txBody>
          <a:bodyPr/>
          <a:lstStyle/>
          <a:p>
            <a:r>
              <a:rPr lang="vi-VN" sz="2400" dirty="0">
                <a:latin typeface="Arial" panose="020B0604020202020204" pitchFamily="34" charset="0"/>
                <a:cs typeface="Arial" panose="020B0604020202020204" pitchFamily="34" charset="0"/>
              </a:rPr>
              <a:t>Recall đo lường khả năng phát hiện đầy đủ các mẫu dương tính.</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8C047B40-9D67-0575-3EC7-34B14EAFD24C}"/>
                  </a:ext>
                </a:extLst>
              </p:cNvPr>
              <p:cNvSpPr>
                <a:spLocks noGrp="1"/>
              </p:cNvSpPr>
              <p:nvPr>
                <p:ph type="body" sz="quarter" idx="14"/>
              </p:nvPr>
            </p:nvSpPr>
            <p:spPr>
              <a:xfrm>
                <a:off x="473075" y="2151899"/>
                <a:ext cx="4591050"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Recall =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i="1" dirty="0">
                            <a:solidFill>
                              <a:schemeClr val="tx1"/>
                            </a:solidFill>
                            <a:latin typeface="Cambria Math" panose="02040503050406030204" pitchFamily="18" charset="0"/>
                          </a:rPr>
                          <m:t>𝑇𝑃</m:t>
                        </m:r>
                      </m:num>
                      <m:den>
                        <m:r>
                          <a:rPr lang="en-US" sz="3000" i="1" dirty="0">
                            <a:solidFill>
                              <a:schemeClr val="tx1"/>
                            </a:solidFill>
                            <a:latin typeface="Cambria Math" panose="02040503050406030204" pitchFamily="18" charset="0"/>
                          </a:rPr>
                          <m:t>𝑇𝑃</m:t>
                        </m:r>
                        <m:r>
                          <a:rPr lang="en-US" sz="3000" i="1" dirty="0">
                            <a:solidFill>
                              <a:schemeClr val="tx1"/>
                            </a:solidFill>
                            <a:latin typeface="Cambria Math" panose="02040503050406030204" pitchFamily="18" charset="0"/>
                          </a:rPr>
                          <m:t>+</m:t>
                        </m:r>
                        <m:r>
                          <a:rPr lang="en-US" sz="3000" i="1" dirty="0">
                            <a:solidFill>
                              <a:schemeClr val="tx1"/>
                            </a:solidFill>
                            <a:latin typeface="Cambria Math" panose="02040503050406030204" pitchFamily="18" charset="0"/>
                          </a:rPr>
                          <m:t>𝐹𝑁</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solidFill>
                      <a:schemeClr val="tx1"/>
                    </a:solidFill>
                    <a:latin typeface="Arial" panose="020B0604020202020204" pitchFamily="34" charset="0"/>
                    <a:cs typeface="Arial" panose="020B0604020202020204" pitchFamily="34" charset="0"/>
                  </a:rPr>
                  <a:t>=&gt; </a:t>
                </a:r>
                <a:r>
                  <a:rPr lang="vi-VN" sz="2400" dirty="0">
                    <a:solidFill>
                      <a:schemeClr val="tx1"/>
                    </a:solidFill>
                    <a:latin typeface="Arial" panose="020B0604020202020204" pitchFamily="34" charset="0"/>
                    <a:cs typeface="Arial" panose="020B0604020202020204" pitchFamily="34" charset="0"/>
                  </a:rPr>
                  <a:t>Trong các trường hợp đúng thật, model phát hiện được bao nhiêu?</a:t>
                </a: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VN" sz="24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endParaRPr>
              </a:p>
            </p:txBody>
          </p:sp>
        </mc:Choice>
        <mc:Fallback>
          <p:sp>
            <p:nvSpPr>
              <p:cNvPr id="19" name="Text Placeholder 4">
                <a:extLst>
                  <a:ext uri="{FF2B5EF4-FFF2-40B4-BE49-F238E27FC236}">
                    <a16:creationId xmlns:a16="http://schemas.microsoft.com/office/drawing/2014/main" id="{8C047B40-9D67-0575-3EC7-34B14EAFD24C}"/>
                  </a:ext>
                </a:extLst>
              </p:cNvPr>
              <p:cNvSpPr>
                <a:spLocks noGrp="1" noRot="1" noChangeAspect="1" noMove="1" noResize="1" noEditPoints="1" noAdjustHandles="1" noChangeArrowheads="1" noChangeShapeType="1" noTextEdit="1"/>
              </p:cNvSpPr>
              <p:nvPr>
                <p:ph type="body" sz="quarter" idx="14"/>
              </p:nvPr>
            </p:nvSpPr>
            <p:spPr>
              <a:xfrm>
                <a:off x="473075" y="2151899"/>
                <a:ext cx="4591050" cy="4552952"/>
              </a:xfrm>
              <a:blipFill>
                <a:blip r:embed="rId2"/>
                <a:stretch>
                  <a:fillRect l="-4144"/>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E6ABFC2-7689-A729-C1FE-271CF55544E4}"/>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Recall</a:t>
            </a:r>
          </a:p>
          <a:p>
            <a:endParaRPr lang="en-US" sz="2500" dirty="0">
              <a:solidFill>
                <a:srgbClr val="FF0000"/>
              </a:solidFill>
              <a:latin typeface="Arial" panose="020B0604020202020204" pitchFamily="34" charset="0"/>
              <a:cs typeface="Arial" panose="020B0604020202020204" pitchFamily="34" charset="0"/>
            </a:endParaRPr>
          </a:p>
        </p:txBody>
      </p:sp>
      <p:pic>
        <p:nvPicPr>
          <p:cNvPr id="7" name="Picture 6" descr="A diagram of positive and negative&#10;&#10;AI-generated content may be incorrect.">
            <a:extLst>
              <a:ext uri="{FF2B5EF4-FFF2-40B4-BE49-F238E27FC236}">
                <a16:creationId xmlns:a16="http://schemas.microsoft.com/office/drawing/2014/main" id="{B3A3158B-AB0E-D9F0-1D5B-CA12656FFD92}"/>
              </a:ext>
            </a:extLst>
          </p:cNvPr>
          <p:cNvPicPr>
            <a:picLocks noChangeAspect="1"/>
          </p:cNvPicPr>
          <p:nvPr/>
        </p:nvPicPr>
        <p:blipFill>
          <a:blip r:embed="rId3">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8" name="TextBox 7">
            <a:extLst>
              <a:ext uri="{FF2B5EF4-FFF2-40B4-BE49-F238E27FC236}">
                <a16:creationId xmlns:a16="http://schemas.microsoft.com/office/drawing/2014/main" id="{57E60487-C440-D926-DCA9-22F5BB9794E1}"/>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33074381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F781B02-5D63-0048-EE28-2D0FEFD80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61C58-912B-0F1D-009E-5AFD8591AC01}"/>
              </a:ext>
            </a:extLst>
          </p:cNvPr>
          <p:cNvSpPr>
            <a:spLocks noGrp="1"/>
          </p:cNvSpPr>
          <p:nvPr>
            <p:ph type="title"/>
          </p:nvPr>
        </p:nvSpPr>
        <p:spPr>
          <a:xfrm>
            <a:off x="485138" y="5113219"/>
            <a:ext cx="3629661" cy="1107996"/>
          </a:xfrm>
        </p:spPr>
        <p:txBody>
          <a:bodyPr>
            <a:sp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4" name="Text Placeholder 3">
            <a:extLst>
              <a:ext uri="{FF2B5EF4-FFF2-40B4-BE49-F238E27FC236}">
                <a16:creationId xmlns:a16="http://schemas.microsoft.com/office/drawing/2014/main" id="{9449B4BA-2F6F-960F-74EE-AD9AB9C1D0EE}"/>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594133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AB09-C4C7-6723-9541-E9E2A9E9E672}"/>
            </a:ext>
          </a:extLst>
        </p:cNvPr>
        <p:cNvGrpSpPr/>
        <p:nvPr/>
      </p:nvGrpSpPr>
      <p:grpSpPr>
        <a:xfrm>
          <a:off x="0" y="0"/>
          <a:ext cx="0" cy="0"/>
          <a:chOff x="0" y="0"/>
          <a:chExt cx="0" cy="0"/>
        </a:xfrm>
      </p:grpSpPr>
      <p:pic>
        <p:nvPicPr>
          <p:cNvPr id="7" name="Picture 6" descr="A diagram of positive and negative&#10;&#10;AI-generated content may be incorrect.">
            <a:extLst>
              <a:ext uri="{FF2B5EF4-FFF2-40B4-BE49-F238E27FC236}">
                <a16:creationId xmlns:a16="http://schemas.microsoft.com/office/drawing/2014/main" id="{25F536AD-6E2F-99D9-52BA-9773DA9BCB78}"/>
              </a:ext>
            </a:extLst>
          </p:cNvPr>
          <p:cNvPicPr>
            <a:picLocks noChangeAspect="1"/>
          </p:cNvPicPr>
          <p:nvPr/>
        </p:nvPicPr>
        <p:blipFill>
          <a:blip r:embed="rId2">
            <a:extLst>
              <a:ext uri="{28A0092B-C50C-407E-A947-70E740481C1C}">
                <a14:useLocalDpi xmlns:a14="http://schemas.microsoft.com/office/drawing/2010/main" val="0"/>
              </a:ext>
            </a:extLst>
          </a:blip>
          <a:srcRect l="104" r="15893" b="-3"/>
          <a:stretch>
            <a:fillRect/>
          </a:stretch>
        </p:blipFill>
        <p:spPr>
          <a:xfrm>
            <a:off x="6175375" y="698501"/>
            <a:ext cx="5543550" cy="5461000"/>
          </a:xfrm>
          <a:prstGeom prst="rect">
            <a:avLst/>
          </a:prstGeom>
          <a:noFill/>
        </p:spPr>
      </p:pic>
      <p:sp>
        <p:nvSpPr>
          <p:cNvPr id="3" name="Slide Number Placeholder 2">
            <a:extLst>
              <a:ext uri="{FF2B5EF4-FFF2-40B4-BE49-F238E27FC236}">
                <a16:creationId xmlns:a16="http://schemas.microsoft.com/office/drawing/2014/main" id="{C4CD5DCF-5CCC-A846-C67A-C662893933FB}"/>
              </a:ext>
            </a:extLst>
          </p:cNvPr>
          <p:cNvSpPr>
            <a:spLocks noGrp="1"/>
          </p:cNvSpPr>
          <p:nvPr>
            <p:ph type="sldNum" sz="quarter" idx="12"/>
          </p:nvPr>
        </p:nvSpPr>
        <p:spPr>
          <a:xfrm>
            <a:off x="473075" y="6336000"/>
            <a:ext cx="432000" cy="144000"/>
          </a:xfrm>
        </p:spPr>
        <p:txBody>
          <a:bodyPr anchor="b">
            <a:normAutofit/>
          </a:bodyPr>
          <a:lstStyle/>
          <a:p>
            <a:pPr>
              <a:spcAft>
                <a:spcPts val="600"/>
              </a:spcAft>
            </a:pPr>
            <a:endParaRPr lang="en-GB" dirty="0"/>
          </a:p>
        </p:txBody>
      </p:sp>
      <p:sp>
        <p:nvSpPr>
          <p:cNvPr id="18" name="Title 3">
            <a:extLst>
              <a:ext uri="{FF2B5EF4-FFF2-40B4-BE49-F238E27FC236}">
                <a16:creationId xmlns:a16="http://schemas.microsoft.com/office/drawing/2014/main" id="{866A8427-1531-B54F-7653-1BE5D03C2857}"/>
              </a:ext>
            </a:extLst>
          </p:cNvPr>
          <p:cNvSpPr>
            <a:spLocks noGrp="1"/>
          </p:cNvSpPr>
          <p:nvPr>
            <p:ph type="title"/>
          </p:nvPr>
        </p:nvSpPr>
        <p:spPr>
          <a:xfrm>
            <a:off x="473075" y="970127"/>
            <a:ext cx="5543550" cy="664797"/>
          </a:xfrm>
        </p:spPr>
        <p:txBody>
          <a:bodyPr/>
          <a:lstStyle/>
          <a:p>
            <a:r>
              <a:rPr lang="en-US" sz="2400" dirty="0">
                <a:latin typeface="Arial" panose="020B0604020202020204" pitchFamily="34" charset="0"/>
                <a:cs typeface="Arial" panose="020B0604020202020204" pitchFamily="34" charset="0"/>
              </a:rPr>
              <a:t>F1-score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hòa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Precision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Recall.</a:t>
            </a:r>
            <a:endParaRPr lang="en-VN" sz="24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9" name="Text Placeholder 4">
                <a:extLst>
                  <a:ext uri="{FF2B5EF4-FFF2-40B4-BE49-F238E27FC236}">
                    <a16:creationId xmlns:a16="http://schemas.microsoft.com/office/drawing/2014/main" id="{7B78C325-6BE9-46D4-8EB4-75483FCA9231}"/>
                  </a:ext>
                </a:extLst>
              </p:cNvPr>
              <p:cNvSpPr>
                <a:spLocks noGrp="1"/>
              </p:cNvSpPr>
              <p:nvPr>
                <p:ph type="body" sz="quarter" idx="14"/>
              </p:nvPr>
            </p:nvSpPr>
            <p:spPr>
              <a:xfrm>
                <a:off x="473074" y="2151899"/>
                <a:ext cx="6170613" cy="4552952"/>
              </a:xfrm>
            </p:spPr>
            <p:txBody>
              <a:bodyPr/>
              <a:lstStyle/>
              <a:p>
                <a:r>
                  <a:rPr lang="en-VN" sz="2400" dirty="0">
                    <a:solidFill>
                      <a:schemeClr val="tx1"/>
                    </a:solidFill>
                    <a:latin typeface="Arial" panose="020B0604020202020204" pitchFamily="34" charset="0"/>
                    <a:cs typeface="Arial" panose="020B0604020202020204" pitchFamily="34" charset="0"/>
                  </a:rPr>
                  <a:t>Công thức:  </a:t>
                </a:r>
                <a:r>
                  <a:rPr lang="en-US" sz="2400" dirty="0">
                    <a:solidFill>
                      <a:schemeClr val="tx1"/>
                    </a:solidFill>
                    <a:latin typeface="Arial" panose="020B0604020202020204" pitchFamily="34" charset="0"/>
                    <a:cs typeface="Arial" panose="020B0604020202020204" pitchFamily="34" charset="0"/>
                  </a:rPr>
                  <a:t>F1-score= 2 </a:t>
                </a:r>
                <a14:m>
                  <m:oMath xmlns:m="http://schemas.openxmlformats.org/officeDocument/2006/math">
                    <m:f>
                      <m:fPr>
                        <m:ctrlPr>
                          <a:rPr lang="en-US" sz="3000" i="1" dirty="0">
                            <a:solidFill>
                              <a:schemeClr val="tx1"/>
                            </a:solidFill>
                            <a:latin typeface="Cambria Math" panose="02040503050406030204" pitchFamily="18" charset="0"/>
                          </a:rPr>
                        </m:ctrlPr>
                      </m:fPr>
                      <m:num>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num>
                      <m:den>
                        <m:r>
                          <a:rPr lang="en-US" sz="3000" b="0" i="1" dirty="0" smtClean="0">
                            <a:solidFill>
                              <a:schemeClr val="tx1"/>
                            </a:solidFill>
                            <a:latin typeface="Cambria Math" panose="02040503050406030204" pitchFamily="18" charset="0"/>
                          </a:rPr>
                          <m:t>𝑃𝑟</m:t>
                        </m:r>
                        <m:r>
                          <m:rPr>
                            <m:sty m:val="p"/>
                          </m:rPr>
                          <a:rPr lang="en-US" sz="3000" b="0" i="1" dirty="0" smtClean="0">
                            <a:solidFill>
                              <a:schemeClr val="tx1"/>
                            </a:solidFill>
                            <a:latin typeface="Cambria Math" panose="02040503050406030204" pitchFamily="18" charset="0"/>
                          </a:rPr>
                          <m:t>e</m:t>
                        </m:r>
                        <m:r>
                          <a:rPr lang="en-US" sz="3000" b="0" i="1" dirty="0" smtClean="0">
                            <a:solidFill>
                              <a:schemeClr val="tx1"/>
                            </a:solidFill>
                            <a:latin typeface="Cambria Math" panose="02040503050406030204" pitchFamily="18" charset="0"/>
                          </a:rPr>
                          <m:t>𝑐</m:t>
                        </m:r>
                        <m:r>
                          <m:rPr>
                            <m:sty m:val="p"/>
                          </m:rPr>
                          <a:rPr lang="en-US" sz="3000" b="0" i="1" dirty="0" smtClean="0">
                            <a:solidFill>
                              <a:schemeClr val="tx1"/>
                            </a:solidFill>
                            <a:latin typeface="Cambria Math" panose="02040503050406030204" pitchFamily="18" charset="0"/>
                          </a:rPr>
                          <m:t>is</m:t>
                        </m:r>
                        <m:r>
                          <a:rPr lang="en-US" sz="3000" b="0" i="1" dirty="0" smtClean="0">
                            <a:solidFill>
                              <a:schemeClr val="tx1"/>
                            </a:solidFill>
                            <a:latin typeface="Cambria Math" panose="02040503050406030204" pitchFamily="18" charset="0"/>
                          </a:rPr>
                          <m:t>𝑖𝑜𝑛</m:t>
                        </m:r>
                        <m:r>
                          <a:rPr lang="en-US" sz="3000" b="0" i="1" dirty="0" smtClean="0">
                            <a:solidFill>
                              <a:schemeClr val="tx1"/>
                            </a:solidFill>
                            <a:latin typeface="Cambria Math" panose="02040503050406030204" pitchFamily="18" charset="0"/>
                          </a:rPr>
                          <m:t> + </m:t>
                        </m:r>
                        <m:r>
                          <a:rPr lang="en-US" sz="3000" b="0" i="1" dirty="0" smtClean="0">
                            <a:solidFill>
                              <a:schemeClr val="tx1"/>
                            </a:solidFill>
                            <a:latin typeface="Cambria Math" panose="02040503050406030204" pitchFamily="18" charset="0"/>
                          </a:rPr>
                          <m:t>𝑅𝑒𝑐𝑎𝑙𝑙</m:t>
                        </m:r>
                      </m:den>
                    </m:f>
                  </m:oMath>
                </a14:m>
                <a:r>
                  <a:rPr lang="en-US" sz="3000" dirty="0">
                    <a:solidFill>
                      <a:schemeClr val="tx1"/>
                    </a:solidFill>
                    <a:latin typeface="Arial" panose="020B0604020202020204" pitchFamily="34" charset="0"/>
                    <a:cs typeface="Arial" panose="020B0604020202020204" pitchFamily="34" charset="0"/>
                  </a:rPr>
                  <a:t>​</a:t>
                </a:r>
                <a:endParaRPr lang="en-VN" sz="3000" dirty="0">
                  <a:solidFill>
                    <a:schemeClr val="tx1"/>
                  </a:solidFill>
                  <a:latin typeface="Arial" panose="020B0604020202020204" pitchFamily="34" charset="0"/>
                  <a:cs typeface="Arial" panose="020B0604020202020204" pitchFamily="34" charset="0"/>
                </a:endParaRP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=&gt;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endParaRPr lang="en-US" sz="2400" dirty="0">
                  <a:latin typeface="Arial" panose="020B0604020202020204" pitchFamily="34" charset="0"/>
                  <a:cs typeface="Arial" panose="020B0604020202020204" pitchFamily="34" charset="0"/>
                </a:endParaRPr>
              </a:p>
            </p:txBody>
          </p:sp>
        </mc:Choice>
        <mc:Fallback>
          <p:sp>
            <p:nvSpPr>
              <p:cNvPr id="19" name="Text Placeholder 4">
                <a:extLst>
                  <a:ext uri="{FF2B5EF4-FFF2-40B4-BE49-F238E27FC236}">
                    <a16:creationId xmlns:a16="http://schemas.microsoft.com/office/drawing/2014/main" id="{7B78C325-6BE9-46D4-8EB4-75483FCA9231}"/>
                  </a:ext>
                </a:extLst>
              </p:cNvPr>
              <p:cNvSpPr>
                <a:spLocks noGrp="1" noRot="1" noChangeAspect="1" noMove="1" noResize="1" noEditPoints="1" noAdjustHandles="1" noChangeArrowheads="1" noChangeShapeType="1" noTextEdit="1"/>
              </p:cNvSpPr>
              <p:nvPr>
                <p:ph type="body" sz="quarter" idx="14"/>
              </p:nvPr>
            </p:nvSpPr>
            <p:spPr>
              <a:xfrm>
                <a:off x="473074" y="2151899"/>
                <a:ext cx="6170613" cy="4552952"/>
              </a:xfrm>
              <a:blipFill>
                <a:blip r:embed="rId3"/>
                <a:stretch>
                  <a:fillRect l="-3080" r="-1643"/>
                </a:stretch>
              </a:blipFill>
            </p:spPr>
            <p:txBody>
              <a:bodyPr/>
              <a:lstStyle/>
              <a:p>
                <a:r>
                  <a:rPr lang="en-VN">
                    <a:noFill/>
                  </a:rPr>
                  <a:t> </a:t>
                </a:r>
              </a:p>
            </p:txBody>
          </p:sp>
        </mc:Fallback>
      </mc:AlternateContent>
      <p:sp>
        <p:nvSpPr>
          <p:cNvPr id="20" name="Text Placeholder 5">
            <a:extLst>
              <a:ext uri="{FF2B5EF4-FFF2-40B4-BE49-F238E27FC236}">
                <a16:creationId xmlns:a16="http://schemas.microsoft.com/office/drawing/2014/main" id="{9DE9C358-2FFF-CA65-B5AD-2250293A3F83}"/>
              </a:ext>
            </a:extLst>
          </p:cNvPr>
          <p:cNvSpPr>
            <a:spLocks noGrp="1"/>
          </p:cNvSpPr>
          <p:nvPr>
            <p:ph type="body" sz="half" idx="2"/>
          </p:nvPr>
        </p:nvSpPr>
        <p:spPr>
          <a:xfrm>
            <a:off x="473075" y="403200"/>
            <a:ext cx="4591050" cy="941348"/>
          </a:xfrm>
        </p:spPr>
        <p:txBody>
          <a:bodyPr/>
          <a:lstStyle/>
          <a:p>
            <a:r>
              <a:rPr lang="en-US" sz="2800" dirty="0">
                <a:solidFill>
                  <a:schemeClr val="accent1"/>
                </a:solidFill>
                <a:latin typeface="Arial" panose="020B0604020202020204" pitchFamily="34" charset="0"/>
                <a:cs typeface="Arial" panose="020B0604020202020204" pitchFamily="34" charset="0"/>
              </a:rPr>
              <a:t>F1-score</a:t>
            </a:r>
          </a:p>
          <a:p>
            <a:endParaRPr lang="en-US" sz="25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F9181F-4299-7CC4-78D2-EA7BC34F9EE5}"/>
              </a:ext>
            </a:extLst>
          </p:cNvPr>
          <p:cNvSpPr txBox="1"/>
          <p:nvPr/>
        </p:nvSpPr>
        <p:spPr>
          <a:xfrm>
            <a:off x="1628775" y="2714625"/>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Tree>
    <p:extLst>
      <p:ext uri="{BB962C8B-B14F-4D97-AF65-F5344CB8AC3E}">
        <p14:creationId xmlns:p14="http://schemas.microsoft.com/office/powerpoint/2010/main" val="2264458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2EEB8-CE34-0092-7309-E9647985DC5C}"/>
              </a:ext>
            </a:extLst>
          </p:cNvPr>
          <p:cNvSpPr>
            <a:spLocks noGrp="1"/>
          </p:cNvSpPr>
          <p:nvPr>
            <p:ph type="title"/>
          </p:nvPr>
        </p:nvSpPr>
        <p:spPr>
          <a:xfrm>
            <a:off x="473075" y="698499"/>
            <a:ext cx="5543550" cy="609398"/>
          </a:xfrm>
        </p:spPr>
        <p:txBody>
          <a:bodyPr/>
          <a:lstStyle/>
          <a:p>
            <a:r>
              <a:rPr lang="en-VN" dirty="0">
                <a:latin typeface="Arial" panose="020B0604020202020204" pitchFamily="34" charset="0"/>
                <a:cs typeface="Arial" panose="020B0604020202020204" pitchFamily="34" charset="0"/>
              </a:rPr>
              <a:t>Ví dụ: Model dự đoán bệnh nhân có dương tính covid hay không?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55487350-4563-7A55-08C6-29FFBDB89D26}"/>
                  </a:ext>
                </a:extLst>
              </p:cNvPr>
              <p:cNvSpPr>
                <a:spLocks noGrp="1"/>
              </p:cNvSpPr>
              <p:nvPr>
                <p:ph type="body" sz="quarter" idx="14"/>
              </p:nvPr>
            </p:nvSpPr>
            <p:spPr>
              <a:xfrm>
                <a:off x="473074" y="1606548"/>
                <a:ext cx="5622926" cy="5251451"/>
              </a:xfrm>
            </p:spPr>
            <p:txBody>
              <a:bodyPr/>
              <a:lstStyle/>
              <a:p>
                <a:r>
                  <a:rPr lang="en-US" sz="2500" dirty="0">
                    <a:latin typeface="Arial" panose="020B0604020202020204" pitchFamily="34" charset="0"/>
                    <a:cs typeface="Arial" panose="020B0604020202020204" pitchFamily="34" charset="0"/>
                  </a:rPr>
                  <a:t>Precision = </a:t>
                </a:r>
                <a14:m>
                  <m:oMath xmlns:m="http://schemas.openxmlformats.org/officeDocument/2006/math">
                    <m:f>
                      <m:fPr>
                        <m:ctrlPr>
                          <a:rPr lang="en-US" sz="2500" i="1" dirty="0">
                            <a:latin typeface="Cambria Math" panose="02040503050406030204" pitchFamily="18" charset="0"/>
                          </a:rPr>
                        </m:ctrlPr>
                      </m:fPr>
                      <m:num>
                        <m:r>
                          <a:rPr lang="en-US" sz="2500" i="1" dirty="0">
                            <a:latin typeface="Cambria Math" panose="02040503050406030204" pitchFamily="18" charset="0"/>
                          </a:rPr>
                          <m:t>𝑇𝑃</m:t>
                        </m:r>
                      </m:num>
                      <m:den>
                        <m:r>
                          <a:rPr lang="en-US" sz="2500" i="1" dirty="0">
                            <a:latin typeface="Cambria Math" panose="02040503050406030204" pitchFamily="18" charset="0"/>
                          </a:rPr>
                          <m:t>𝑇𝑃</m:t>
                        </m:r>
                        <m:r>
                          <a:rPr lang="en-US" sz="2500" i="1" dirty="0">
                            <a:latin typeface="Cambria Math" panose="02040503050406030204" pitchFamily="18" charset="0"/>
                          </a:rPr>
                          <m:t>+</m:t>
                        </m:r>
                        <m:r>
                          <a:rPr lang="en-US" sz="2500" i="1" dirty="0">
                            <a:latin typeface="Cambria Math" panose="02040503050406030204" pitchFamily="18" charset="0"/>
                          </a:rPr>
                          <m:t>𝐹𝑃</m:t>
                        </m:r>
                      </m:den>
                    </m:f>
                  </m:oMath>
                </a14:m>
                <a:r>
                  <a:rPr lang="en-US" sz="2500" dirty="0">
                    <a:latin typeface="Arial" panose="020B0604020202020204" pitchFamily="34" charset="0"/>
                    <a:cs typeface="Arial" panose="020B0604020202020204" pitchFamily="34" charset="0"/>
                  </a:rPr>
                  <a:t>​ = </a:t>
                </a:r>
                <a14:m>
                  <m:oMath xmlns:m="http://schemas.openxmlformats.org/officeDocument/2006/math">
                    <m:f>
                      <m:fPr>
                        <m:ctrlPr>
                          <a:rPr lang="en-US" sz="2500" i="1" smtClean="0">
                            <a:latin typeface="Cambria Math" panose="02040503050406030204" pitchFamily="18" charset="0"/>
                            <a:cs typeface="Arial" panose="020B0604020202020204" pitchFamily="34" charset="0"/>
                          </a:rPr>
                        </m:ctrlPr>
                      </m:fPr>
                      <m:num>
                        <m:r>
                          <a:rPr lang="en-US" sz="2500" b="0" i="1" smtClean="0">
                            <a:latin typeface="Cambria Math" panose="02040503050406030204" pitchFamily="18" charset="0"/>
                            <a:cs typeface="Arial" panose="020B0604020202020204" pitchFamily="34" charset="0"/>
                          </a:rPr>
                          <m:t>40</m:t>
                        </m:r>
                      </m:num>
                      <m:den>
                        <m:r>
                          <a:rPr lang="en-US" sz="2500" b="0" i="1" smtClean="0">
                            <a:latin typeface="Cambria Math" panose="02040503050406030204" pitchFamily="18" charset="0"/>
                            <a:cs typeface="Arial" panose="020B0604020202020204" pitchFamily="34" charset="0"/>
                          </a:rPr>
                          <m:t>40+5</m:t>
                        </m:r>
                      </m:den>
                    </m:f>
                  </m:oMath>
                </a14:m>
                <a:r>
                  <a:rPr lang="en-US" sz="2500" dirty="0">
                    <a:latin typeface="Arial" panose="020B0604020202020204" pitchFamily="34" charset="0"/>
                    <a:cs typeface="Arial" panose="020B0604020202020204" pitchFamily="34" charset="0"/>
                  </a:rPr>
                  <a:t> = 0,889</a:t>
                </a:r>
              </a:p>
              <a:p>
                <a:pPr marL="0" indent="0">
                  <a:buNone/>
                </a:pPr>
                <a:r>
                  <a:rPr lang="en-US" sz="2000" dirty="0">
                    <a:latin typeface="Arial" panose="020B0604020202020204" pitchFamily="34" charset="0"/>
                    <a:cs typeface="Arial" panose="020B0604020202020204" pitchFamily="34" charset="0"/>
                  </a:rPr>
                  <a:t>=&gt; </a:t>
                </a:r>
                <a:r>
                  <a:rPr lang="vi-VN" sz="2000" dirty="0"/>
                  <a:t>Trong tất cả các trường hợp model dự đoán là “dương tính”, có 88.9% là đúng thật.</a:t>
                </a:r>
                <a:endParaRPr lang="en-US" sz="2000" dirty="0">
                  <a:latin typeface="Arial" panose="020B0604020202020204" pitchFamily="34" charset="0"/>
                  <a:cs typeface="Arial" panose="020B0604020202020204" pitchFamily="34" charset="0"/>
                </a:endParaRPr>
              </a:p>
              <a:p>
                <a:pPr>
                  <a:buFontTx/>
                  <a:buChar char="-"/>
                </a:pPr>
                <a:r>
                  <a:rPr lang="en-US" sz="2500" dirty="0">
                    <a:latin typeface="Arial" panose="020B0604020202020204" pitchFamily="34" charset="0"/>
                    <a:cs typeface="Arial" panose="020B0604020202020204" pitchFamily="34" charset="0"/>
                  </a:rPr>
                  <a:t>Recall = </a:t>
                </a:r>
                <a14:m>
                  <m:oMath xmlns:m="http://schemas.openxmlformats.org/officeDocument/2006/math">
                    <m:f>
                      <m:fPr>
                        <m:ctrlPr>
                          <a:rPr lang="en-US" sz="2500" i="1" dirty="0">
                            <a:latin typeface="Cambria Math" panose="02040503050406030204" pitchFamily="18" charset="0"/>
                          </a:rPr>
                        </m:ctrlPr>
                      </m:fPr>
                      <m:num>
                        <m:r>
                          <a:rPr lang="en-US" sz="2500" i="1" dirty="0">
                            <a:latin typeface="Cambria Math" panose="02040503050406030204" pitchFamily="18" charset="0"/>
                          </a:rPr>
                          <m:t>𝑇𝑃</m:t>
                        </m:r>
                      </m:num>
                      <m:den>
                        <m:r>
                          <a:rPr lang="en-US" sz="2500" i="1" dirty="0">
                            <a:latin typeface="Cambria Math" panose="02040503050406030204" pitchFamily="18" charset="0"/>
                          </a:rPr>
                          <m:t>𝑇𝑃</m:t>
                        </m:r>
                        <m:r>
                          <a:rPr lang="en-US" sz="2500" i="1" dirty="0">
                            <a:latin typeface="Cambria Math" panose="02040503050406030204" pitchFamily="18" charset="0"/>
                          </a:rPr>
                          <m:t>+</m:t>
                        </m:r>
                        <m:r>
                          <a:rPr lang="en-US" sz="2500" i="1" dirty="0">
                            <a:latin typeface="Cambria Math" panose="02040503050406030204" pitchFamily="18" charset="0"/>
                          </a:rPr>
                          <m:t>𝐹𝑁</m:t>
                        </m:r>
                      </m:den>
                    </m:f>
                  </m:oMath>
                </a14:m>
                <a:r>
                  <a:rPr lang="en-US" sz="2500" dirty="0">
                    <a:latin typeface="Arial" panose="020B0604020202020204" pitchFamily="34" charset="0"/>
                    <a:cs typeface="Arial" panose="020B0604020202020204" pitchFamily="34" charset="0"/>
                  </a:rPr>
                  <a:t>​ = </a:t>
                </a:r>
                <a14:m>
                  <m:oMath xmlns:m="http://schemas.openxmlformats.org/officeDocument/2006/math">
                    <m:f>
                      <m:fPr>
                        <m:ctrlPr>
                          <a:rPr lang="en-US" sz="2500" i="1">
                            <a:latin typeface="Cambria Math" panose="02040503050406030204" pitchFamily="18" charset="0"/>
                            <a:cs typeface="Arial" panose="020B0604020202020204" pitchFamily="34" charset="0"/>
                          </a:rPr>
                        </m:ctrlPr>
                      </m:fPr>
                      <m:num>
                        <m:r>
                          <a:rPr lang="en-US" sz="2500" i="1">
                            <a:latin typeface="Cambria Math" panose="02040503050406030204" pitchFamily="18" charset="0"/>
                            <a:cs typeface="Arial" panose="020B0604020202020204" pitchFamily="34" charset="0"/>
                          </a:rPr>
                          <m:t>40</m:t>
                        </m:r>
                      </m:num>
                      <m:den>
                        <m:r>
                          <a:rPr lang="en-US" sz="2500" i="1">
                            <a:latin typeface="Cambria Math" panose="02040503050406030204" pitchFamily="18" charset="0"/>
                            <a:cs typeface="Arial" panose="020B0604020202020204" pitchFamily="34" charset="0"/>
                          </a:rPr>
                          <m:t>40+</m:t>
                        </m:r>
                        <m:r>
                          <a:rPr lang="en-US" sz="2500" b="0" i="1" smtClean="0">
                            <a:latin typeface="Cambria Math" panose="02040503050406030204" pitchFamily="18" charset="0"/>
                            <a:cs typeface="Arial" panose="020B0604020202020204" pitchFamily="34" charset="0"/>
                          </a:rPr>
                          <m:t>10</m:t>
                        </m:r>
                      </m:den>
                    </m:f>
                  </m:oMath>
                </a14:m>
                <a:r>
                  <a:rPr lang="en-US" sz="2500" dirty="0">
                    <a:latin typeface="Arial" panose="020B0604020202020204" pitchFamily="34" charset="0"/>
                    <a:cs typeface="Arial" panose="020B0604020202020204" pitchFamily="34" charset="0"/>
                  </a:rPr>
                  <a:t> = 0,8</a:t>
                </a:r>
              </a:p>
              <a:p>
                <a:pPr marL="0" indent="0">
                  <a:buNone/>
                </a:pPr>
                <a:r>
                  <a:rPr lang="en-US" sz="2000" dirty="0">
                    <a:latin typeface="Arial" panose="020B0604020202020204" pitchFamily="34" charset="0"/>
                    <a:cs typeface="Arial" panose="020B0604020202020204" pitchFamily="34" charset="0"/>
                  </a:rPr>
                  <a:t>=&gt; </a:t>
                </a:r>
                <a:r>
                  <a:rPr lang="vi-VN" sz="2000" dirty="0">
                    <a:latin typeface="Arial" panose="020B0604020202020204" pitchFamily="34" charset="0"/>
                    <a:cs typeface="Arial" panose="020B0604020202020204" pitchFamily="34" charset="0"/>
                  </a:rPr>
                  <a:t>Trong tất cả các trường hợp có dương tính thật, model phát hiện được 80%.</a:t>
                </a:r>
                <a:endParaRPr lang="en-VN" sz="2500" dirty="0">
                  <a:latin typeface="Arial" panose="020B0604020202020204" pitchFamily="34" charset="0"/>
                  <a:cs typeface="Arial" panose="020B0604020202020204" pitchFamily="34" charset="0"/>
                </a:endParaRPr>
              </a:p>
              <a:p>
                <a:pPr>
                  <a:buFontTx/>
                  <a:buChar char="-"/>
                </a:pPr>
                <a:r>
                  <a:rPr lang="en-US" sz="2500" dirty="0">
                    <a:latin typeface="Arial" panose="020B0604020202020204" pitchFamily="34" charset="0"/>
                    <a:cs typeface="Arial" panose="020B0604020202020204" pitchFamily="34" charset="0"/>
                  </a:rPr>
                  <a:t>F1-score= 2 </a:t>
                </a:r>
                <a14:m>
                  <m:oMath xmlns:m="http://schemas.openxmlformats.org/officeDocument/2006/math">
                    <m:f>
                      <m:fPr>
                        <m:ctrlPr>
                          <a:rPr lang="en-US" sz="2500" i="1" dirty="0">
                            <a:latin typeface="Cambria Math" panose="02040503050406030204" pitchFamily="18" charset="0"/>
                          </a:rPr>
                        </m:ctrlPr>
                      </m:fPr>
                      <m:num>
                        <m:r>
                          <a:rPr lang="en-US" sz="2500" i="1" dirty="0">
                            <a:latin typeface="Cambria Math" panose="02040503050406030204" pitchFamily="18" charset="0"/>
                          </a:rPr>
                          <m:t>𝑃𝑟</m:t>
                        </m:r>
                        <m:r>
                          <m:rPr>
                            <m:sty m:val="p"/>
                          </m:rPr>
                          <a:rPr lang="en-US" sz="2500" i="1" dirty="0">
                            <a:latin typeface="Cambria Math" panose="02040503050406030204" pitchFamily="18" charset="0"/>
                          </a:rPr>
                          <m:t>e</m:t>
                        </m:r>
                        <m:r>
                          <a:rPr lang="en-US" sz="2500" i="1" dirty="0">
                            <a:latin typeface="Cambria Math" panose="02040503050406030204" pitchFamily="18" charset="0"/>
                          </a:rPr>
                          <m:t>𝑐</m:t>
                        </m:r>
                        <m:r>
                          <m:rPr>
                            <m:sty m:val="p"/>
                          </m:rPr>
                          <a:rPr lang="en-US" sz="2500" i="1" dirty="0">
                            <a:latin typeface="Cambria Math" panose="02040503050406030204" pitchFamily="18" charset="0"/>
                          </a:rPr>
                          <m:t>is</m:t>
                        </m:r>
                        <m:r>
                          <a:rPr lang="en-US" sz="2500" i="1" dirty="0">
                            <a:latin typeface="Cambria Math" panose="02040503050406030204" pitchFamily="18" charset="0"/>
                          </a:rPr>
                          <m:t>𝑖𝑜𝑛</m:t>
                        </m:r>
                        <m:r>
                          <a:rPr lang="en-US" sz="2500" i="1" dirty="0">
                            <a:latin typeface="Cambria Math" panose="02040503050406030204" pitchFamily="18" charset="0"/>
                          </a:rPr>
                          <m:t> ∗ </m:t>
                        </m:r>
                        <m:r>
                          <a:rPr lang="en-US" sz="2500" i="1" dirty="0">
                            <a:latin typeface="Cambria Math" panose="02040503050406030204" pitchFamily="18" charset="0"/>
                          </a:rPr>
                          <m:t>𝑅𝑒𝑐𝑎𝑙𝑙</m:t>
                        </m:r>
                      </m:num>
                      <m:den>
                        <m:r>
                          <a:rPr lang="en-US" sz="2500" i="1" dirty="0">
                            <a:latin typeface="Cambria Math" panose="02040503050406030204" pitchFamily="18" charset="0"/>
                          </a:rPr>
                          <m:t>𝑃𝑟</m:t>
                        </m:r>
                        <m:r>
                          <m:rPr>
                            <m:sty m:val="p"/>
                          </m:rPr>
                          <a:rPr lang="en-US" sz="2500" i="1" dirty="0">
                            <a:latin typeface="Cambria Math" panose="02040503050406030204" pitchFamily="18" charset="0"/>
                          </a:rPr>
                          <m:t>e</m:t>
                        </m:r>
                        <m:r>
                          <a:rPr lang="en-US" sz="2500" i="1" dirty="0">
                            <a:latin typeface="Cambria Math" panose="02040503050406030204" pitchFamily="18" charset="0"/>
                          </a:rPr>
                          <m:t>𝑐</m:t>
                        </m:r>
                        <m:r>
                          <m:rPr>
                            <m:sty m:val="p"/>
                          </m:rPr>
                          <a:rPr lang="en-US" sz="2500" i="1" dirty="0">
                            <a:latin typeface="Cambria Math" panose="02040503050406030204" pitchFamily="18" charset="0"/>
                          </a:rPr>
                          <m:t>is</m:t>
                        </m:r>
                        <m:r>
                          <a:rPr lang="en-US" sz="2500" i="1" dirty="0">
                            <a:latin typeface="Cambria Math" panose="02040503050406030204" pitchFamily="18" charset="0"/>
                          </a:rPr>
                          <m:t>𝑖𝑜𝑛</m:t>
                        </m:r>
                        <m:r>
                          <a:rPr lang="en-US" sz="2500" i="1" dirty="0">
                            <a:latin typeface="Cambria Math" panose="02040503050406030204" pitchFamily="18" charset="0"/>
                          </a:rPr>
                          <m:t> + </m:t>
                        </m:r>
                        <m:r>
                          <a:rPr lang="en-US" sz="2500" i="1" dirty="0">
                            <a:latin typeface="Cambria Math" panose="02040503050406030204" pitchFamily="18" charset="0"/>
                          </a:rPr>
                          <m:t>𝑅𝑒𝑐𝑎𝑙𝑙</m:t>
                        </m:r>
                      </m:den>
                    </m:f>
                  </m:oMath>
                </a14:m>
                <a:r>
                  <a:rPr lang="en-US" sz="2500" dirty="0">
                    <a:latin typeface="Arial" panose="020B0604020202020204" pitchFamily="34" charset="0"/>
                    <a:cs typeface="Arial" panose="020B0604020202020204" pitchFamily="34" charset="0"/>
                  </a:rPr>
                  <a:t>​ =</a:t>
                </a:r>
              </a:p>
              <a:p>
                <a:pPr marL="0" indent="0">
                  <a:buNone/>
                </a:pPr>
                <a:r>
                  <a:rPr lang="en-US" sz="2500" dirty="0">
                    <a:latin typeface="Arial" panose="020B0604020202020204" pitchFamily="34" charset="0"/>
                    <a:cs typeface="Arial" panose="020B0604020202020204" pitchFamily="34" charset="0"/>
                  </a:rPr>
                  <a:t>2 </a:t>
                </a:r>
                <a14:m>
                  <m:oMath xmlns:m="http://schemas.openxmlformats.org/officeDocument/2006/math">
                    <m:f>
                      <m:fPr>
                        <m:ctrlPr>
                          <a:rPr lang="en-US" sz="2500" i="1" smtClean="0">
                            <a:latin typeface="Cambria Math" panose="02040503050406030204" pitchFamily="18" charset="0"/>
                            <a:cs typeface="Arial" panose="020B0604020202020204" pitchFamily="34" charset="0"/>
                          </a:rPr>
                        </m:ctrlPr>
                      </m:fPr>
                      <m:num>
                        <m:r>
                          <a:rPr lang="en-US" sz="2500" b="0" i="1" smtClean="0">
                            <a:latin typeface="Cambria Math" panose="02040503050406030204" pitchFamily="18" charset="0"/>
                            <a:cs typeface="Arial" panose="020B0604020202020204" pitchFamily="34" charset="0"/>
                          </a:rPr>
                          <m:t>0,889∗0,8</m:t>
                        </m:r>
                      </m:num>
                      <m:den>
                        <m:r>
                          <a:rPr lang="en-US" sz="2500" b="0" i="1" smtClean="0">
                            <a:latin typeface="Cambria Math" panose="02040503050406030204" pitchFamily="18" charset="0"/>
                            <a:cs typeface="Arial" panose="020B0604020202020204" pitchFamily="34" charset="0"/>
                          </a:rPr>
                          <m:t>0,889+0,8</m:t>
                        </m:r>
                      </m:den>
                    </m:f>
                  </m:oMath>
                </a14:m>
                <a:r>
                  <a:rPr lang="en-VN" sz="2500" dirty="0"/>
                  <a:t> = 0,842</a:t>
                </a:r>
              </a:p>
              <a:p>
                <a:pPr marL="0" indent="0">
                  <a:buNone/>
                </a:pPr>
                <a:endParaRPr lang="en-VN" sz="2500" dirty="0"/>
              </a:p>
              <a:p>
                <a:pPr marL="0" indent="0">
                  <a:buNone/>
                </a:pPr>
                <a:endParaRPr lang="en-VN" sz="2500" dirty="0"/>
              </a:p>
            </p:txBody>
          </p:sp>
        </mc:Choice>
        <mc:Fallback>
          <p:sp>
            <p:nvSpPr>
              <p:cNvPr id="5" name="Text Placeholder 4">
                <a:extLst>
                  <a:ext uri="{FF2B5EF4-FFF2-40B4-BE49-F238E27FC236}">
                    <a16:creationId xmlns:a16="http://schemas.microsoft.com/office/drawing/2014/main" id="{55487350-4563-7A55-08C6-29FFBDB89D26}"/>
                  </a:ext>
                </a:extLst>
              </p:cNvPr>
              <p:cNvSpPr>
                <a:spLocks noGrp="1" noRot="1" noChangeAspect="1" noMove="1" noResize="1" noEditPoints="1" noAdjustHandles="1" noChangeArrowheads="1" noChangeShapeType="1" noTextEdit="1"/>
              </p:cNvSpPr>
              <p:nvPr>
                <p:ph type="body" sz="quarter" idx="14"/>
              </p:nvPr>
            </p:nvSpPr>
            <p:spPr>
              <a:xfrm>
                <a:off x="473074" y="1606548"/>
                <a:ext cx="5622926" cy="5251451"/>
              </a:xfrm>
              <a:blipFill>
                <a:blip r:embed="rId2"/>
                <a:stretch>
                  <a:fillRect l="-3604" r="-450"/>
                </a:stretch>
              </a:blipFill>
            </p:spPr>
            <p:txBody>
              <a:bodyPr/>
              <a:lstStyle/>
              <a:p>
                <a:r>
                  <a:rPr lang="en-VN">
                    <a:noFill/>
                  </a:rPr>
                  <a:t> </a:t>
                </a:r>
              </a:p>
            </p:txBody>
          </p:sp>
        </mc:Fallback>
      </mc:AlternateContent>
      <p:pic>
        <p:nvPicPr>
          <p:cNvPr id="11" name="Content Placeholder 10" descr="A diagram of a diagram&#10;&#10;AI-generated content may be incorrect.">
            <a:extLst>
              <a:ext uri="{FF2B5EF4-FFF2-40B4-BE49-F238E27FC236}">
                <a16:creationId xmlns:a16="http://schemas.microsoft.com/office/drawing/2014/main" id="{D8A2AEFB-6278-C266-206F-D0D92E706A29}"/>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bwMode="auto">
          <a:xfrm>
            <a:off x="6016625" y="1177008"/>
            <a:ext cx="5839886" cy="480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5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03F4-09C0-34B0-4DBA-D5173EE04A6B}"/>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E2C8EE68-DA81-A8F3-E6B6-C7876ABDBF9E}"/>
              </a:ext>
            </a:extLst>
          </p:cNvPr>
          <p:cNvSpPr>
            <a:spLocks noGrp="1"/>
          </p:cNvSpPr>
          <p:nvPr>
            <p:ph type="body" sz="half" idx="2"/>
          </p:nvPr>
        </p:nvSpPr>
        <p:spPr>
          <a:xfrm>
            <a:off x="473075" y="403200"/>
            <a:ext cx="6591754" cy="670591"/>
          </a:xfrm>
        </p:spPr>
        <p:txBody>
          <a:bodyPr wrap="square">
            <a:noAutofit/>
          </a:bodyPr>
          <a:lstStyle/>
          <a:p>
            <a:pPr lvl="0" eaLnBrk="0" fontAlgn="base" hangingPunct="0">
              <a:lnSpc>
                <a:spcPct val="100000"/>
              </a:lnSpc>
              <a:spcBef>
                <a:spcPct val="0"/>
              </a:spcBef>
              <a:spcAft>
                <a:spcPts val="600"/>
              </a:spcAft>
            </a:pPr>
            <a:r>
              <a:rPr lang="vi-VN" altLang="en-US" sz="3000" dirty="0">
                <a:solidFill>
                  <a:schemeClr val="accent1"/>
                </a:solidFill>
                <a:latin typeface="Arial" panose="020B0604020202020204" pitchFamily="34" charset="0"/>
                <a:cs typeface="Arial" panose="020B0604020202020204" pitchFamily="34" charset="0"/>
              </a:rPr>
              <a:t>4. </a:t>
            </a:r>
            <a:r>
              <a:rPr lang="en-US" altLang="en-US" sz="3000" dirty="0">
                <a:solidFill>
                  <a:schemeClr val="accent1"/>
                </a:solidFill>
                <a:latin typeface="Arial" panose="020B0604020202020204" pitchFamily="34" charset="0"/>
                <a:cs typeface="Arial" panose="020B0604020202020204" pitchFamily="34" charset="0"/>
              </a:rPr>
              <a:t>Underfitting &amp; Overfitting</a:t>
            </a:r>
          </a:p>
        </p:txBody>
      </p:sp>
      <p:pic>
        <p:nvPicPr>
          <p:cNvPr id="2050" name="Picture 2" descr="Vấn đề Overfitting &amp; Underfitting trong Machine Learning">
            <a:extLst>
              <a:ext uri="{FF2B5EF4-FFF2-40B4-BE49-F238E27FC236}">
                <a16:creationId xmlns:a16="http://schemas.microsoft.com/office/drawing/2014/main" id="{D559A068-3E25-7BC9-EE96-A3D585C128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7364" y="1220210"/>
            <a:ext cx="7887380" cy="36873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05BC1C-F69A-1963-D61D-73D4B299D474}"/>
              </a:ext>
            </a:extLst>
          </p:cNvPr>
          <p:cNvSpPr txBox="1"/>
          <p:nvPr/>
        </p:nvSpPr>
        <p:spPr>
          <a:xfrm>
            <a:off x="751114" y="5410200"/>
            <a:ext cx="0" cy="0"/>
          </a:xfrm>
          <a:prstGeom prst="rect">
            <a:avLst/>
          </a:prstGeom>
          <a:noFill/>
        </p:spPr>
        <p:txBody>
          <a:bodyPr wrap="none" lIns="0" tIns="0" rIns="0" bIns="0" rtlCol="0">
            <a:noAutofit/>
          </a:bodyPr>
          <a:lstStyle/>
          <a:p>
            <a:pPr algn="l">
              <a:lnSpc>
                <a:spcPct val="110000"/>
              </a:lnSpc>
            </a:pPr>
            <a:endParaRPr lang="en-VN" sz="800" dirty="0">
              <a:effectLst/>
            </a:endParaRPr>
          </a:p>
        </p:txBody>
      </p:sp>
      <p:sp>
        <p:nvSpPr>
          <p:cNvPr id="5" name="TextBox 4">
            <a:extLst>
              <a:ext uri="{FF2B5EF4-FFF2-40B4-BE49-F238E27FC236}">
                <a16:creationId xmlns:a16="http://schemas.microsoft.com/office/drawing/2014/main" id="{BDA05F5B-634E-82FB-6843-3DB693E7E6A3}"/>
              </a:ext>
            </a:extLst>
          </p:cNvPr>
          <p:cNvSpPr txBox="1"/>
          <p:nvPr/>
        </p:nvSpPr>
        <p:spPr>
          <a:xfrm>
            <a:off x="1231648" y="4952051"/>
            <a:ext cx="9131554" cy="1339457"/>
          </a:xfrm>
          <a:prstGeom prst="rect">
            <a:avLst/>
          </a:prstGeom>
          <a:noFill/>
        </p:spPr>
        <p:txBody>
          <a:bodyPr wrap="square" lIns="0" tIns="0" rIns="0" bIns="0" rtlCol="0">
            <a:noAutofit/>
          </a:bodyPr>
          <a:lstStyle/>
          <a:p>
            <a:r>
              <a:rPr lang="vi-VN" dirty="0">
                <a:latin typeface="Arial" panose="020B0604020202020204" pitchFamily="34" charset="0"/>
                <a:cs typeface="Arial" panose="020B0604020202020204" pitchFamily="34" charset="0"/>
                <a:hlinkClick r:id="rId3"/>
              </a:rPr>
              <a:t>Overfitting</a:t>
            </a:r>
            <a:r>
              <a:rPr lang="vi-VN" dirty="0">
                <a:latin typeface="Arial" panose="020B0604020202020204" pitchFamily="34" charset="0"/>
                <a:cs typeface="Arial" panose="020B0604020202020204" pitchFamily="34" charset="0"/>
              </a:rPr>
              <a:t>: Khi mô hình có độ chính xác cao với bộ dữ liệu huấn luyện, nhưng độ chính xác thấp với bộ dữ liệu mới (hay dữ liệu tổng thể).</a:t>
            </a:r>
          </a:p>
          <a:p>
            <a:endParaRPr lang="vi-VN"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Underfitting</a:t>
            </a:r>
            <a:r>
              <a:rPr lang="en-US" dirty="0">
                <a:latin typeface="Arial" panose="020B0604020202020204" pitchFamily="34" charset="0"/>
                <a:cs typeface="Arial" panose="020B0604020202020204" pitchFamily="34" charset="0"/>
              </a:rPr>
              <a:t>: Khi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a:t>
            </a:r>
          </a:p>
          <a:p>
            <a:br>
              <a:rPr lang="en-US" dirty="0">
                <a:latin typeface="Arial" panose="020B0604020202020204" pitchFamily="34" charset="0"/>
                <a:cs typeface="Arial" panose="020B0604020202020204" pitchFamily="34" charset="0"/>
              </a:rPr>
            </a:br>
            <a:endParaRPr lang="vi-VN" dirty="0">
              <a:latin typeface="Arial" panose="020B0604020202020204" pitchFamily="34" charset="0"/>
              <a:cs typeface="Arial" panose="020B0604020202020204" pitchFamily="34" charset="0"/>
            </a:endParaRPr>
          </a:p>
          <a:p>
            <a:br>
              <a:rPr lang="vi-VN" sz="800" dirty="0">
                <a:latin typeface="Arial" panose="020B0604020202020204" pitchFamily="34" charset="0"/>
                <a:cs typeface="Arial" panose="020B0604020202020204" pitchFamily="34" charset="0"/>
              </a:rPr>
            </a:br>
            <a:endParaRPr lang="en-VN" sz="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88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7E72E7-06C3-C272-8F99-122440C4E0C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1D8E0B-80A8-25D0-FE04-84AAFB8B3347}"/>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335338B-C6C3-BFFE-8317-69C991A8421F}"/>
              </a:ext>
            </a:extLst>
          </p:cNvPr>
          <p:cNvSpPr>
            <a:spLocks noGrp="1"/>
          </p:cNvSpPr>
          <p:nvPr>
            <p:ph type="sldNum" sz="quarter" idx="12"/>
          </p:nvPr>
        </p:nvSpPr>
        <p:spPr/>
        <p:txBody>
          <a:bodyPr/>
          <a:lstStyle/>
          <a:p>
            <a:fld id="{29F4BC05-462B-4F19-BE6B-A1043C81AA78}" type="slidenum">
              <a:rPr lang="en-GB" smtClean="0"/>
              <a:pPr/>
              <a:t>23</a:t>
            </a:fld>
            <a:endParaRPr lang="en-GB"/>
          </a:p>
        </p:txBody>
      </p:sp>
      <p:sp>
        <p:nvSpPr>
          <p:cNvPr id="4" name="Title 3">
            <a:extLst>
              <a:ext uri="{FF2B5EF4-FFF2-40B4-BE49-F238E27FC236}">
                <a16:creationId xmlns:a16="http://schemas.microsoft.com/office/drawing/2014/main" id="{1F582B9E-11A1-670C-0688-027CF971600F}"/>
              </a:ext>
            </a:extLst>
          </p:cNvPr>
          <p:cNvSpPr>
            <a:spLocks noGrp="1"/>
          </p:cNvSpPr>
          <p:nvPr>
            <p:ph type="title"/>
          </p:nvPr>
        </p:nvSpPr>
        <p:spPr>
          <a:xfrm>
            <a:off x="472965" y="698500"/>
            <a:ext cx="11239609" cy="5003800"/>
          </a:xfrm>
        </p:spPr>
        <p:txBody>
          <a:bodyPr/>
          <a:lstStyle/>
          <a:p>
            <a:pPr algn="l">
              <a:lnSpc>
                <a:spcPct val="95000"/>
              </a:lnSpc>
            </a:pPr>
            <a:r>
              <a:rPr lang="en-GB" dirty="0">
                <a:latin typeface="Arial" panose="020B0604020202020204" pitchFamily="34" charset="0"/>
                <a:cs typeface="Arial" panose="020B0604020202020204" pitchFamily="34" charset="0"/>
              </a:rPr>
              <a:t>Conclusion</a:t>
            </a:r>
            <a:br>
              <a:rPr lang="en-GB" dirty="0">
                <a:latin typeface="Arial" panose="020B0604020202020204" pitchFamily="34" charset="0"/>
                <a:cs typeface="Arial" panose="020B0604020202020204" pitchFamily="34" charset="0"/>
              </a:rPr>
            </a:br>
            <a:r>
              <a:rPr lang="en-GB" sz="3500" dirty="0">
                <a:solidFill>
                  <a:schemeClr val="accent2">
                    <a:lumMod val="50000"/>
                  </a:schemeClr>
                </a:solidFill>
                <a:latin typeface="Arial" panose="020B0604020202020204" pitchFamily="34" charset="0"/>
                <a:cs typeface="Arial" panose="020B0604020202020204" pitchFamily="34" charset="0"/>
              </a:rPr>
              <a:t>1. </a:t>
            </a:r>
            <a:r>
              <a:rPr lang="en-US" sz="3500" dirty="0">
                <a:solidFill>
                  <a:schemeClr val="accent2">
                    <a:lumMod val="50000"/>
                  </a:schemeClr>
                </a:solidFill>
                <a:latin typeface="Arial" panose="020B0604020202020204" pitchFamily="34" charset="0"/>
                <a:cs typeface="Arial" panose="020B0604020202020204" pitchFamily="34" charset="0"/>
              </a:rPr>
              <a:t>Data Visualization </a:t>
            </a:r>
            <a:r>
              <a:rPr lang="en-US" sz="3500" dirty="0" err="1">
                <a:solidFill>
                  <a:schemeClr val="accent2">
                    <a:lumMod val="50000"/>
                  </a:schemeClr>
                </a:solidFill>
                <a:latin typeface="Arial" panose="020B0604020202020204" pitchFamily="34" charset="0"/>
                <a:cs typeface="Arial" panose="020B0604020202020204" pitchFamily="34" charset="0"/>
              </a:rPr>
              <a:t>giúp</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hiểu</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dữ</a:t>
            </a:r>
            <a:r>
              <a:rPr lang="en-US" sz="3500" dirty="0">
                <a:solidFill>
                  <a:schemeClr val="accent2">
                    <a:lumMod val="50000"/>
                  </a:schemeClr>
                </a:solidFill>
                <a:latin typeface="Arial" panose="020B0604020202020204" pitchFamily="34" charset="0"/>
                <a:cs typeface="Arial" panose="020B0604020202020204" pitchFamily="34" charset="0"/>
              </a:rPr>
              <a:t> </a:t>
            </a:r>
            <a:r>
              <a:rPr lang="en-US" sz="3500" dirty="0" err="1">
                <a:solidFill>
                  <a:schemeClr val="accent2">
                    <a:lumMod val="50000"/>
                  </a:schemeClr>
                </a:solidFill>
                <a:latin typeface="Arial" panose="020B0604020202020204" pitchFamily="34" charset="0"/>
                <a:cs typeface="Arial" panose="020B0604020202020204" pitchFamily="34" charset="0"/>
              </a:rPr>
              <a:t>liệu</a:t>
            </a:r>
            <a:br>
              <a:rPr lang="en-US" sz="3500" dirty="0">
                <a:solidFill>
                  <a:schemeClr val="accent2">
                    <a:lumMod val="50000"/>
                  </a:schemeClr>
                </a:solidFill>
                <a:latin typeface="Arial" panose="020B0604020202020204" pitchFamily="34" charset="0"/>
                <a:cs typeface="Arial" panose="020B0604020202020204" pitchFamily="34" charset="0"/>
              </a:rPr>
            </a:br>
            <a:r>
              <a:rPr lang="en-US" sz="3500" dirty="0">
                <a:solidFill>
                  <a:schemeClr val="accent2">
                    <a:lumMod val="50000"/>
                  </a:schemeClr>
                </a:solidFill>
                <a:latin typeface="Arial" panose="020B0604020202020204" pitchFamily="34" charset="0"/>
                <a:cs typeface="Arial" panose="020B0604020202020204" pitchFamily="34" charset="0"/>
              </a:rPr>
              <a:t>2.</a:t>
            </a:r>
            <a:r>
              <a:rPr lang="vi-VN" sz="3500" dirty="0">
                <a:solidFill>
                  <a:schemeClr val="accent2">
                    <a:lumMod val="50000"/>
                  </a:schemeClr>
                </a:solidFill>
                <a:latin typeface="Arial" panose="020B0604020202020204" pitchFamily="34" charset="0"/>
                <a:cs typeface="Arial" panose="020B0604020202020204" pitchFamily="34" charset="0"/>
              </a:rPr>
              <a:t> Data Preprocessing quyết định chất lượng model</a:t>
            </a:r>
            <a:br>
              <a:rPr lang="vi-VN" sz="3500" dirty="0">
                <a:solidFill>
                  <a:schemeClr val="accent2">
                    <a:lumMod val="50000"/>
                  </a:schemeClr>
                </a:solidFill>
                <a:latin typeface="Arial" panose="020B0604020202020204" pitchFamily="34" charset="0"/>
                <a:cs typeface="Arial" panose="020B0604020202020204" pitchFamily="34" charset="0"/>
              </a:rPr>
            </a:br>
            <a:r>
              <a:rPr lang="vi-VN" sz="3500" dirty="0">
                <a:solidFill>
                  <a:schemeClr val="accent2">
                    <a:lumMod val="50000"/>
                  </a:schemeClr>
                </a:solidFill>
                <a:latin typeface="Arial" panose="020B0604020202020204" pitchFamily="34" charset="0"/>
                <a:cs typeface="Arial" panose="020B0604020202020204" pitchFamily="34" charset="0"/>
              </a:rPr>
              <a:t>3. </a:t>
            </a:r>
            <a:r>
              <a:rPr lang="en-US" sz="3600" dirty="0">
                <a:solidFill>
                  <a:schemeClr val="accent2">
                    <a:lumMod val="50000"/>
                  </a:schemeClr>
                </a:solidFill>
                <a:latin typeface="Arial" panose="020B0604020202020204" pitchFamily="34" charset="0"/>
                <a:cs typeface="Arial" panose="020B0604020202020204" pitchFamily="34" charset="0"/>
              </a:rPr>
              <a:t>Metrics </a:t>
            </a:r>
            <a:r>
              <a:rPr lang="en-US" sz="3600" dirty="0" err="1">
                <a:solidFill>
                  <a:schemeClr val="accent2">
                    <a:lumMod val="50000"/>
                  </a:schemeClr>
                </a:solidFill>
                <a:latin typeface="Arial" panose="020B0604020202020204" pitchFamily="34" charset="0"/>
                <a:cs typeface="Arial" panose="020B0604020202020204" pitchFamily="34" charset="0"/>
              </a:rPr>
              <a:t>giúp</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đánh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giá</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mô</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hình</a:t>
            </a:r>
            <a:br>
              <a:rPr lang="en-US" sz="3600" dirty="0">
                <a:solidFill>
                  <a:schemeClr val="accent2">
                    <a:lumMod val="50000"/>
                  </a:schemeClr>
                </a:solidFill>
                <a:latin typeface="Arial" panose="020B0604020202020204" pitchFamily="34" charset="0"/>
                <a:cs typeface="Arial" panose="020B0604020202020204" pitchFamily="34" charset="0"/>
              </a:rPr>
            </a:br>
            <a:r>
              <a:rPr lang="en-US" sz="3600" dirty="0">
                <a:solidFill>
                  <a:schemeClr val="accent2">
                    <a:lumMod val="50000"/>
                  </a:schemeClr>
                </a:solidFill>
                <a:latin typeface="Arial" panose="020B0604020202020204" pitchFamily="34" charset="0"/>
                <a:cs typeface="Arial" panose="020B0604020202020204" pitchFamily="34" charset="0"/>
              </a:rPr>
              <a:t>4. </a:t>
            </a:r>
            <a:r>
              <a:rPr lang="en-US" sz="3600" dirty="0" err="1">
                <a:solidFill>
                  <a:schemeClr val="accent2">
                    <a:lumMod val="50000"/>
                  </a:schemeClr>
                </a:solidFill>
                <a:latin typeface="Arial" panose="020B0604020202020204" pitchFamily="34" charset="0"/>
                <a:cs typeface="Arial" panose="020B0604020202020204" pitchFamily="34" charset="0"/>
              </a:rPr>
              <a:t>Cần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cân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bằng</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để</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tránh</a:t>
            </a:r>
            <a:r>
              <a:rPr lang="en-US" sz="3600" dirty="0">
                <a:solidFill>
                  <a:schemeClr val="accent2">
                    <a:lumMod val="50000"/>
                  </a:schemeClr>
                </a:solidFill>
                <a:latin typeface="Arial" panose="020B0604020202020204" pitchFamily="34" charset="0"/>
                <a:cs typeface="Arial" panose="020B0604020202020204" pitchFamily="34" charset="0"/>
              </a:rPr>
              <a:t> underfitting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overfitting</a:t>
            </a:r>
            <a:br>
              <a:rPr lang="vi-VN" sz="3500" dirty="0">
                <a:latin typeface="Arial" panose="020B0604020202020204" pitchFamily="34" charset="0"/>
                <a:cs typeface="Arial" panose="020B0604020202020204" pitchFamily="34" charset="0"/>
              </a:rPr>
            </a:br>
            <a:endParaRPr lang="en-GB"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391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7CD55-8EF1-80ED-7588-4B0B6DE692F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E79A42-FFE4-22FC-DB45-C91ED8DE19CA}"/>
              </a:ext>
            </a:extLst>
          </p:cNvPr>
          <p:cNvSpPr>
            <a:spLocks noGrp="1"/>
          </p:cNvSpPr>
          <p:nvPr>
            <p:ph type="title"/>
          </p:nvPr>
        </p:nvSpPr>
        <p:spPr/>
        <p:txBody>
          <a:bodyPr/>
          <a:lstStyle/>
          <a:p>
            <a:r>
              <a:rPr lang="en-US" sz="8000" i="1" dirty="0"/>
              <a:t>Thank you for listening!</a:t>
            </a:r>
            <a:r>
              <a:rPr lang="en-US" sz="8000" dirty="0"/>
              <a:t> </a:t>
            </a:r>
            <a:r>
              <a:rPr lang="en-VN" sz="8000" dirty="0"/>
              <a:t>🙌</a:t>
            </a:r>
            <a:br>
              <a:rPr lang="en-VN" sz="8000" dirty="0"/>
            </a:br>
            <a:endParaRPr lang="en-VN" sz="8000" dirty="0"/>
          </a:p>
        </p:txBody>
      </p:sp>
    </p:spTree>
    <p:extLst>
      <p:ext uri="{BB962C8B-B14F-4D97-AF65-F5344CB8AC3E}">
        <p14:creationId xmlns:p14="http://schemas.microsoft.com/office/powerpoint/2010/main" val="4111432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404E16F-EF40-9D8E-BF1F-BDEC760D46F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80C2C0-F985-4358-CFE2-301B7E89B8F3}"/>
              </a:ext>
            </a:extLst>
          </p:cNvPr>
          <p:cNvSpPr>
            <a:spLocks noGrp="1"/>
          </p:cNvSpPr>
          <p:nvPr>
            <p:ph type="sldNum" sz="quarter" idx="12"/>
          </p:nvPr>
        </p:nvSpPr>
        <p:spPr/>
        <p:txBody>
          <a:bodyPr/>
          <a:lstStyle/>
          <a:p>
            <a:endParaRPr lang="en-GB" dirty="0"/>
          </a:p>
        </p:txBody>
      </p:sp>
      <p:sp>
        <p:nvSpPr>
          <p:cNvPr id="4" name="Text Placeholder 3">
            <a:extLst>
              <a:ext uri="{FF2B5EF4-FFF2-40B4-BE49-F238E27FC236}">
                <a16:creationId xmlns:a16="http://schemas.microsoft.com/office/drawing/2014/main" id="{55FAFF81-942E-F4B7-4DD2-F3AE881A2A57}"/>
              </a:ext>
            </a:extLst>
          </p:cNvPr>
          <p:cNvSpPr>
            <a:spLocks noGrp="1"/>
          </p:cNvSpPr>
          <p:nvPr>
            <p:ph type="body" sz="quarter" idx="13"/>
          </p:nvPr>
        </p:nvSpPr>
        <p:spPr>
          <a:xfrm>
            <a:off x="469900" y="910320"/>
            <a:ext cx="5546726" cy="2515505"/>
          </a:xfrm>
          <a:solidFill>
            <a:schemeClr val="bg1">
              <a:alpha val="60000"/>
            </a:schemeClr>
          </a:solidFill>
        </p:spPr>
        <p:txBody>
          <a:bodyPr lIns="216000" tIns="216000" rIns="216000" bIns="216000"/>
          <a:lstStyle/>
          <a:p>
            <a:pPr algn="ctr"/>
            <a:r>
              <a:rPr lang="en-GB" sz="10000" dirty="0">
                <a:solidFill>
                  <a:schemeClr val="tx1"/>
                </a:solidFill>
                <a:effectLst/>
              </a:rPr>
              <a:t>Q&amp;A</a:t>
            </a:r>
            <a:endParaRPr lang="en-GB" sz="10000" i="0" dirty="0">
              <a:solidFill>
                <a:schemeClr val="tx1"/>
              </a:solidFill>
            </a:endParaRPr>
          </a:p>
        </p:txBody>
      </p:sp>
    </p:spTree>
    <p:extLst>
      <p:ext uri="{BB962C8B-B14F-4D97-AF65-F5344CB8AC3E}">
        <p14:creationId xmlns:p14="http://schemas.microsoft.com/office/powerpoint/2010/main" val="262260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endParaRPr lang="en-GB" sz="8000" dirty="0">
              <a:solidFill>
                <a:schemeClr val="bg1"/>
              </a:solidFill>
            </a:endParaRPr>
          </a:p>
        </p:txBody>
      </p:sp>
    </p:spTree>
    <p:extLst>
      <p:ext uri="{BB962C8B-B14F-4D97-AF65-F5344CB8AC3E}">
        <p14:creationId xmlns:p14="http://schemas.microsoft.com/office/powerpoint/2010/main" val="1935435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A5FE5B-40DA-23B1-426A-4AAC37167A55}"/>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F5AD1E7-336E-7D8C-FAF5-3E651F7E8D05}"/>
              </a:ext>
            </a:extLst>
          </p:cNvPr>
          <p:cNvSpPr>
            <a:spLocks noGrp="1"/>
          </p:cNvSpPr>
          <p:nvPr>
            <p:ph type="sldNum" sz="quarter" idx="12"/>
          </p:nvPr>
        </p:nvSpPr>
        <p:spPr/>
        <p:txBody>
          <a:bodyPr/>
          <a:lstStyle/>
          <a:p>
            <a:fld id="{29F4BC05-462B-4F19-BE6B-A1043C81AA78}" type="slidenum">
              <a:rPr lang="en-GB" smtClean="0"/>
              <a:pPr/>
              <a:t>27</a:t>
            </a:fld>
            <a:endParaRPr lang="en-GB"/>
          </a:p>
        </p:txBody>
      </p:sp>
      <p:sp>
        <p:nvSpPr>
          <p:cNvPr id="4" name="Text Placeholder 3">
            <a:extLst>
              <a:ext uri="{FF2B5EF4-FFF2-40B4-BE49-F238E27FC236}">
                <a16:creationId xmlns:a16="http://schemas.microsoft.com/office/drawing/2014/main" id="{F62B01BE-A9FB-96A1-8514-C1CFC27F9C03}"/>
              </a:ext>
            </a:extLst>
          </p:cNvPr>
          <p:cNvSpPr>
            <a:spLocks noGrp="1"/>
          </p:cNvSpPr>
          <p:nvPr>
            <p:ph type="body" sz="quarter" idx="14"/>
          </p:nvPr>
        </p:nvSpPr>
        <p:spPr>
          <a:xfrm>
            <a:off x="4259263" y="1606550"/>
            <a:ext cx="3636500" cy="190437"/>
          </a:xfrm>
        </p:spPr>
        <p:txBody>
          <a:bodyPr/>
          <a:lstStyle/>
          <a:p>
            <a:endParaRPr lang="en-GB" dirty="0"/>
          </a:p>
        </p:txBody>
      </p:sp>
      <p:sp>
        <p:nvSpPr>
          <p:cNvPr id="5" name="Text Placeholder 4">
            <a:extLst>
              <a:ext uri="{FF2B5EF4-FFF2-40B4-BE49-F238E27FC236}">
                <a16:creationId xmlns:a16="http://schemas.microsoft.com/office/drawing/2014/main" id="{05539F06-55B0-737D-75E5-51DC961F4221}"/>
              </a:ext>
            </a:extLst>
          </p:cNvPr>
          <p:cNvSpPr>
            <a:spLocks noGrp="1"/>
          </p:cNvSpPr>
          <p:nvPr>
            <p:ph type="body" sz="quarter" idx="15"/>
          </p:nvPr>
        </p:nvSpPr>
        <p:spPr>
          <a:xfrm>
            <a:off x="8075612" y="1606550"/>
            <a:ext cx="3646487" cy="3605987"/>
          </a:xfrm>
        </p:spPr>
        <p:txBody>
          <a:bodyPr/>
          <a:lstStyle/>
          <a:p>
            <a:r>
              <a:rPr lang="en-GB" err="1"/>
              <a:t>Artimo</a:t>
            </a:r>
            <a:r>
              <a:rPr lang="en-GB"/>
              <a:t> 5: </a:t>
            </a:r>
            <a:r>
              <a:rPr lang="en-GB" err="1"/>
              <a:t>Occustes</a:t>
            </a:r>
            <a:endParaRPr lang="en-GB"/>
          </a:p>
          <a:p>
            <a:pPr lvl="1"/>
            <a:r>
              <a:rPr lang="en-GB"/>
              <a:t>26	— </a:t>
            </a:r>
            <a:r>
              <a:rPr lang="en-GB" err="1"/>
              <a:t>Disenum</a:t>
            </a:r>
            <a:r>
              <a:rPr lang="en-GB"/>
              <a:t> </a:t>
            </a:r>
            <a:r>
              <a:rPr lang="en-GB" err="1"/>
              <a:t>essimincius</a:t>
            </a:r>
            <a:endParaRPr lang="en-GB"/>
          </a:p>
          <a:p>
            <a:pPr lvl="1"/>
            <a:r>
              <a:rPr lang="en-GB"/>
              <a:t>27	— </a:t>
            </a:r>
            <a:r>
              <a:rPr lang="en-GB" err="1"/>
              <a:t>Occustes</a:t>
            </a:r>
            <a:r>
              <a:rPr lang="en-GB"/>
              <a:t> </a:t>
            </a:r>
            <a:r>
              <a:rPr lang="en-GB" err="1"/>
              <a:t>reniaesciati</a:t>
            </a:r>
            <a:br>
              <a:rPr lang="en-GB"/>
            </a:br>
            <a:r>
              <a:rPr lang="en-GB"/>
              <a:t>28	— </a:t>
            </a:r>
            <a:r>
              <a:rPr lang="en-GB" err="1"/>
              <a:t>Disenum</a:t>
            </a:r>
            <a:r>
              <a:rPr lang="en-GB"/>
              <a:t> </a:t>
            </a:r>
            <a:r>
              <a:rPr lang="en-GB" err="1"/>
              <a:t>essimincius</a:t>
            </a:r>
            <a:endParaRPr lang="en-GB"/>
          </a:p>
          <a:p>
            <a:pPr lvl="1"/>
            <a:r>
              <a:rPr lang="en-GB"/>
              <a:t>29	— </a:t>
            </a:r>
            <a:r>
              <a:rPr lang="en-GB" err="1"/>
              <a:t>Quisit</a:t>
            </a:r>
            <a:r>
              <a:rPr lang="en-GB"/>
              <a:t> </a:t>
            </a:r>
            <a:r>
              <a:rPr lang="en-GB" err="1"/>
              <a:t>derem</a:t>
            </a:r>
            <a:r>
              <a:rPr lang="en-GB"/>
              <a:t> </a:t>
            </a:r>
          </a:p>
          <a:p>
            <a:r>
              <a:rPr lang="en-GB" err="1"/>
              <a:t>Artimo</a:t>
            </a:r>
            <a:r>
              <a:rPr lang="en-GB"/>
              <a:t> 6: </a:t>
            </a:r>
            <a:r>
              <a:rPr lang="en-GB" err="1"/>
              <a:t>Quisit</a:t>
            </a:r>
            <a:endParaRPr lang="en-GB"/>
          </a:p>
          <a:p>
            <a:pPr lvl="1"/>
            <a:r>
              <a:rPr lang="en-GB"/>
              <a:t>30	— </a:t>
            </a:r>
            <a:r>
              <a:rPr lang="en-GB" err="1"/>
              <a:t>Disenum</a:t>
            </a:r>
            <a:r>
              <a:rPr lang="en-GB"/>
              <a:t> </a:t>
            </a:r>
            <a:r>
              <a:rPr lang="en-GB" err="1"/>
              <a:t>essimincius</a:t>
            </a:r>
            <a:endParaRPr lang="en-GB"/>
          </a:p>
          <a:p>
            <a:pPr lvl="1"/>
            <a:r>
              <a:rPr lang="en-GB"/>
              <a:t>31	— </a:t>
            </a:r>
            <a:r>
              <a:rPr lang="en-GB" err="1"/>
              <a:t>Rommolo</a:t>
            </a:r>
            <a:r>
              <a:rPr lang="en-GB"/>
              <a:t> </a:t>
            </a:r>
            <a:r>
              <a:rPr lang="en-GB" err="1"/>
              <a:t>enturibus</a:t>
            </a:r>
            <a:endParaRPr lang="en-GB"/>
          </a:p>
          <a:p>
            <a:pPr lvl="1"/>
            <a:r>
              <a:rPr lang="en-GB"/>
              <a:t>32	— </a:t>
            </a:r>
            <a:r>
              <a:rPr lang="en-GB" err="1"/>
              <a:t>Quisit</a:t>
            </a:r>
            <a:r>
              <a:rPr lang="en-GB"/>
              <a:t> </a:t>
            </a:r>
            <a:r>
              <a:rPr lang="en-GB" err="1"/>
              <a:t>derem</a:t>
            </a:r>
            <a:br>
              <a:rPr lang="en-GB"/>
            </a:br>
            <a:r>
              <a:rPr lang="en-GB"/>
              <a:t>33	— </a:t>
            </a:r>
            <a:r>
              <a:rPr lang="en-GB" err="1"/>
              <a:t>Ullendit</a:t>
            </a:r>
            <a:r>
              <a:rPr lang="en-GB"/>
              <a:t> </a:t>
            </a:r>
            <a:r>
              <a:rPr lang="en-GB" err="1"/>
              <a:t>eum</a:t>
            </a:r>
            <a:r>
              <a:rPr lang="en-GB"/>
              <a:t> </a:t>
            </a:r>
            <a:r>
              <a:rPr lang="en-GB" err="1"/>
              <a:t>cannis</a:t>
            </a:r>
            <a:br>
              <a:rPr lang="en-GB"/>
            </a:br>
            <a:r>
              <a:rPr lang="en-GB"/>
              <a:t>34	— Vit </a:t>
            </a:r>
            <a:r>
              <a:rPr lang="en-GB" err="1"/>
              <a:t>etumquiberum</a:t>
            </a:r>
            <a:endParaRPr lang="en-GB"/>
          </a:p>
          <a:p>
            <a:pPr lvl="1"/>
            <a:r>
              <a:rPr lang="en-GB"/>
              <a:t>35	— </a:t>
            </a:r>
            <a:r>
              <a:rPr lang="en-GB" err="1"/>
              <a:t>Quisit</a:t>
            </a:r>
            <a:r>
              <a:rPr lang="en-GB"/>
              <a:t> re </a:t>
            </a:r>
            <a:r>
              <a:rPr lang="en-GB" err="1"/>
              <a:t>derem</a:t>
            </a:r>
            <a:endParaRPr lang="en-GB"/>
          </a:p>
          <a:p>
            <a:pPr lvl="1"/>
            <a:r>
              <a:rPr lang="en-GB"/>
              <a:t>36	— Urbis dis </a:t>
            </a:r>
            <a:r>
              <a:rPr lang="en-GB" err="1"/>
              <a:t>essimincius</a:t>
            </a:r>
            <a:endParaRPr lang="en-GB"/>
          </a:p>
        </p:txBody>
      </p:sp>
      <p:sp>
        <p:nvSpPr>
          <p:cNvPr id="6" name="Text Placeholder 5">
            <a:extLst>
              <a:ext uri="{FF2B5EF4-FFF2-40B4-BE49-F238E27FC236}">
                <a16:creationId xmlns:a16="http://schemas.microsoft.com/office/drawing/2014/main" id="{9D310875-3F67-B233-C206-CB4D5F49C0C6}"/>
              </a:ext>
            </a:extLst>
          </p:cNvPr>
          <p:cNvSpPr>
            <a:spLocks noGrp="1"/>
          </p:cNvSpPr>
          <p:nvPr>
            <p:ph type="body" sz="quarter" idx="16"/>
          </p:nvPr>
        </p:nvSpPr>
        <p:spPr/>
        <p:txBody>
          <a:bodyPr/>
          <a:lstStyle/>
          <a:p>
            <a:r>
              <a:rPr lang="en-GB" b="1" dirty="0" err="1">
                <a:effectLst/>
                <a:latin typeface="Hitachi Sans" pitchFamily="2" charset="77"/>
              </a:rPr>
              <a:t>Artimo</a:t>
            </a:r>
            <a:r>
              <a:rPr lang="en-GB" b="1" dirty="0">
                <a:effectLst/>
                <a:latin typeface="Hitachi Sans" pitchFamily="2" charset="77"/>
              </a:rPr>
              <a:t> 1: </a:t>
            </a:r>
            <a:r>
              <a:rPr lang="en-GB" b="1" dirty="0" err="1">
                <a:effectLst/>
                <a:latin typeface="Hitachi Sans" pitchFamily="2" charset="77"/>
              </a:rPr>
              <a:t>Volum</a:t>
            </a:r>
            <a:r>
              <a:rPr lang="en-GB" dirty="0">
                <a:effectLst/>
                <a:latin typeface="Hitachi Sans" pitchFamily="2" charset="77"/>
              </a:rPr>
              <a:t> </a:t>
            </a:r>
          </a:p>
          <a:p>
            <a:pPr lvl="1"/>
            <a:r>
              <a:rPr lang="en-GB" dirty="0">
                <a:effectLst/>
                <a:latin typeface="Hitachi Sans" pitchFamily="2" charset="77"/>
              </a:rPr>
              <a:t>01	— </a:t>
            </a:r>
            <a:r>
              <a:rPr lang="en-GB" dirty="0" err="1">
                <a:effectLst/>
                <a:latin typeface="Hitachi Sans" pitchFamily="2" charset="77"/>
              </a:rPr>
              <a:t>Rommolo</a:t>
            </a:r>
            <a:r>
              <a:rPr lang="en-GB" dirty="0">
                <a:effectLst/>
                <a:latin typeface="Hitachi Sans" pitchFamily="2" charset="77"/>
              </a:rPr>
              <a:t> </a:t>
            </a:r>
            <a:r>
              <a:rPr lang="en-GB" dirty="0" err="1">
                <a:effectLst/>
                <a:latin typeface="Hitachi Sans" pitchFamily="2" charset="77"/>
              </a:rPr>
              <a:t>enturibus</a:t>
            </a:r>
            <a:endParaRPr lang="en-GB" dirty="0">
              <a:effectLst/>
              <a:latin typeface="Hitachi Sans" pitchFamily="2" charset="77"/>
            </a:endParaRPr>
          </a:p>
          <a:p>
            <a:pPr lvl="1"/>
            <a:r>
              <a:rPr lang="en-GB" dirty="0">
                <a:effectLst/>
                <a:latin typeface="Hitachi Sans" pitchFamily="2" charset="77"/>
              </a:rPr>
              <a:t>02	— </a:t>
            </a:r>
            <a:r>
              <a:rPr lang="en-GB" dirty="0" err="1">
                <a:effectLst/>
                <a:latin typeface="Hitachi Sans" pitchFamily="2" charset="77"/>
              </a:rPr>
              <a:t>Ussa</a:t>
            </a:r>
            <a:r>
              <a:rPr lang="en-GB" dirty="0">
                <a:effectLst/>
                <a:latin typeface="Hitachi Sans" pitchFamily="2" charset="77"/>
              </a:rPr>
              <a:t> </a:t>
            </a:r>
            <a:r>
              <a:rPr lang="en-GB" dirty="0" err="1">
                <a:effectLst/>
                <a:latin typeface="Hitachi Sans" pitchFamily="2" charset="77"/>
              </a:rPr>
              <a:t>volorro</a:t>
            </a:r>
            <a:endParaRPr lang="en-GB" dirty="0">
              <a:effectLst/>
              <a:latin typeface="Hitachi Sans" pitchFamily="2" charset="77"/>
            </a:endParaRPr>
          </a:p>
          <a:p>
            <a:pPr lvl="1"/>
            <a:r>
              <a:rPr lang="en-GB" dirty="0">
                <a:effectLst/>
                <a:latin typeface="Hitachi Sans" pitchFamily="2" charset="77"/>
              </a:rPr>
              <a:t>03	— </a:t>
            </a:r>
            <a:r>
              <a:rPr lang="en-GB" dirty="0" err="1">
                <a:effectLst/>
                <a:latin typeface="Hitachi Sans" pitchFamily="2" charset="77"/>
              </a:rPr>
              <a:t>Quisit</a:t>
            </a:r>
            <a:r>
              <a:rPr lang="en-GB" dirty="0">
                <a:effectLst/>
                <a:latin typeface="Hitachi Sans" pitchFamily="2" charset="77"/>
              </a:rPr>
              <a:t> re </a:t>
            </a:r>
            <a:r>
              <a:rPr lang="en-GB" dirty="0" err="1">
                <a:effectLst/>
                <a:latin typeface="Hitachi Sans" pitchFamily="2" charset="77"/>
              </a:rPr>
              <a:t>derem</a:t>
            </a:r>
            <a:br>
              <a:rPr lang="en-GB" dirty="0">
                <a:effectLst/>
                <a:latin typeface="Hitachi Sans" pitchFamily="2" charset="77"/>
              </a:rPr>
            </a:br>
            <a:r>
              <a:rPr lang="en-GB" dirty="0">
                <a:effectLst/>
                <a:latin typeface="Hitachi Sans" pitchFamily="2" charset="77"/>
              </a:rPr>
              <a:t>04	— </a:t>
            </a:r>
            <a:r>
              <a:rPr lang="en-GB" dirty="0" err="1">
                <a:effectLst/>
                <a:latin typeface="Hitachi Sans" pitchFamily="2" charset="77"/>
              </a:rPr>
              <a:t>Quisit</a:t>
            </a:r>
            <a:r>
              <a:rPr lang="en-GB" dirty="0">
                <a:effectLst/>
                <a:latin typeface="Hitachi Sans" pitchFamily="2" charset="77"/>
              </a:rPr>
              <a:t> </a:t>
            </a:r>
            <a:r>
              <a:rPr lang="en-GB" dirty="0" err="1">
                <a:effectLst/>
                <a:latin typeface="Hitachi Sans" pitchFamily="2" charset="77"/>
              </a:rPr>
              <a:t>derem</a:t>
            </a:r>
            <a:br>
              <a:rPr lang="en-GB" dirty="0">
                <a:effectLst/>
                <a:latin typeface="Hitachi Sans" pitchFamily="2" charset="77"/>
              </a:rPr>
            </a:br>
            <a:r>
              <a:rPr lang="en-GB" dirty="0">
                <a:effectLst/>
                <a:latin typeface="Hitachi Sans" pitchFamily="2" charset="77"/>
              </a:rPr>
              <a:t>05	— </a:t>
            </a:r>
            <a:r>
              <a:rPr lang="en-GB" dirty="0" err="1">
                <a:effectLst/>
                <a:latin typeface="Hitachi Sans" pitchFamily="2" charset="77"/>
              </a:rPr>
              <a:t>Ullendit</a:t>
            </a:r>
            <a:r>
              <a:rPr lang="en-GB" dirty="0">
                <a:effectLst/>
                <a:latin typeface="Hitachi Sans" pitchFamily="2" charset="77"/>
              </a:rPr>
              <a:t> </a:t>
            </a:r>
            <a:r>
              <a:rPr lang="en-GB" dirty="0" err="1">
                <a:effectLst/>
                <a:latin typeface="Hitachi Sans" pitchFamily="2" charset="77"/>
              </a:rPr>
              <a:t>eum</a:t>
            </a:r>
            <a:r>
              <a:rPr lang="en-GB" dirty="0">
                <a:effectLst/>
                <a:latin typeface="Hitachi Sans" pitchFamily="2" charset="77"/>
              </a:rPr>
              <a:t> </a:t>
            </a:r>
            <a:r>
              <a:rPr lang="en-GB" dirty="0" err="1">
                <a:effectLst/>
                <a:latin typeface="Hitachi Sans" pitchFamily="2" charset="77"/>
              </a:rPr>
              <a:t>cannis</a:t>
            </a:r>
            <a:br>
              <a:rPr lang="en-GB" dirty="0">
                <a:effectLst/>
                <a:latin typeface="Hitachi Sans" pitchFamily="2" charset="77"/>
              </a:rPr>
            </a:br>
            <a:r>
              <a:rPr lang="en-GB" dirty="0">
                <a:effectLst/>
                <a:latin typeface="Hitachi Sans" pitchFamily="2" charset="77"/>
              </a:rPr>
              <a:t>06	— Vit </a:t>
            </a:r>
            <a:r>
              <a:rPr lang="en-GB" dirty="0" err="1">
                <a:effectLst/>
                <a:latin typeface="Hitachi Sans" pitchFamily="2" charset="77"/>
              </a:rPr>
              <a:t>etumquiberum</a:t>
            </a:r>
            <a:endParaRPr lang="en-GB" dirty="0">
              <a:effectLst/>
              <a:latin typeface="Hitachi Sans" pitchFamily="2" charset="77"/>
            </a:endParaRPr>
          </a:p>
          <a:p>
            <a:r>
              <a:rPr lang="en-GB" b="1" dirty="0" err="1">
                <a:effectLst/>
                <a:latin typeface="Hitachi Sans" pitchFamily="2" charset="77"/>
              </a:rPr>
              <a:t>Artimo</a:t>
            </a:r>
            <a:r>
              <a:rPr lang="en-GB" b="1" dirty="0">
                <a:effectLst/>
                <a:latin typeface="Hitachi Sans" pitchFamily="2" charset="77"/>
              </a:rPr>
              <a:t> 2: </a:t>
            </a:r>
            <a:r>
              <a:rPr lang="en-GB" b="1" dirty="0" err="1">
                <a:effectLst/>
                <a:latin typeface="Hitachi Sans" pitchFamily="2" charset="77"/>
              </a:rPr>
              <a:t>Disenum</a:t>
            </a:r>
            <a:r>
              <a:rPr lang="en-GB" b="1" dirty="0">
                <a:effectLst/>
                <a:latin typeface="Hitachi Sans" pitchFamily="2" charset="77"/>
              </a:rPr>
              <a:t> </a:t>
            </a:r>
          </a:p>
          <a:p>
            <a:pPr lvl="1"/>
            <a:r>
              <a:rPr lang="en-GB" dirty="0">
                <a:effectLst/>
                <a:latin typeface="Hitachi Sans" pitchFamily="2" charset="77"/>
              </a:rPr>
              <a:t>07	— </a:t>
            </a:r>
            <a:r>
              <a:rPr lang="en-GB" dirty="0" err="1">
                <a:effectLst/>
                <a:latin typeface="Hitachi Sans" pitchFamily="2" charset="77"/>
              </a:rPr>
              <a:t>Ullendit</a:t>
            </a:r>
            <a:r>
              <a:rPr lang="en-GB" dirty="0">
                <a:effectLst/>
                <a:latin typeface="Hitachi Sans" pitchFamily="2" charset="77"/>
              </a:rPr>
              <a:t> </a:t>
            </a:r>
            <a:r>
              <a:rPr lang="en-GB" dirty="0" err="1">
                <a:effectLst/>
                <a:latin typeface="Hitachi Sans" pitchFamily="2" charset="77"/>
              </a:rPr>
              <a:t>eum</a:t>
            </a:r>
            <a:r>
              <a:rPr lang="en-GB" dirty="0">
                <a:effectLst/>
                <a:latin typeface="Hitachi Sans" pitchFamily="2" charset="77"/>
              </a:rPr>
              <a:t> </a:t>
            </a:r>
            <a:r>
              <a:rPr lang="en-GB" dirty="0" err="1">
                <a:effectLst/>
                <a:latin typeface="Hitachi Sans" pitchFamily="2" charset="77"/>
              </a:rPr>
              <a:t>cannis</a:t>
            </a:r>
            <a:br>
              <a:rPr lang="en-GB" dirty="0">
                <a:effectLst/>
                <a:latin typeface="Hitachi Sans" pitchFamily="2" charset="77"/>
              </a:rPr>
            </a:br>
            <a:r>
              <a:rPr lang="en-GB" dirty="0">
                <a:effectLst/>
                <a:latin typeface="Hitachi Sans" pitchFamily="2" charset="77"/>
              </a:rPr>
              <a:t>08	— Vit </a:t>
            </a:r>
            <a:r>
              <a:rPr lang="en-GB" dirty="0" err="1">
                <a:effectLst/>
                <a:latin typeface="Hitachi Sans" pitchFamily="2" charset="77"/>
              </a:rPr>
              <a:t>etumquiberum</a:t>
            </a:r>
            <a:r>
              <a:rPr lang="en-GB" dirty="0">
                <a:effectLst/>
                <a:latin typeface="Hitachi Sans" pitchFamily="2" charset="77"/>
              </a:rPr>
              <a:t> </a:t>
            </a:r>
            <a:br>
              <a:rPr lang="en-GB" dirty="0">
                <a:effectLst/>
                <a:latin typeface="Hitachi Sans" pitchFamily="2" charset="77"/>
              </a:rPr>
            </a:br>
            <a:r>
              <a:rPr lang="en-GB" dirty="0">
                <a:effectLst/>
                <a:latin typeface="Hitachi Sans" pitchFamily="2" charset="77"/>
              </a:rPr>
              <a:t>09	— </a:t>
            </a:r>
            <a:r>
              <a:rPr lang="en-GB" dirty="0" err="1">
                <a:effectLst/>
                <a:latin typeface="Hitachi Sans" pitchFamily="2" charset="77"/>
              </a:rPr>
              <a:t>Quisit</a:t>
            </a:r>
            <a:r>
              <a:rPr lang="en-GB" dirty="0">
                <a:effectLst/>
                <a:latin typeface="Hitachi Sans" pitchFamily="2" charset="77"/>
              </a:rPr>
              <a:t> re </a:t>
            </a:r>
            <a:r>
              <a:rPr lang="en-GB" dirty="0" err="1">
                <a:effectLst/>
                <a:latin typeface="Hitachi Sans" pitchFamily="2" charset="77"/>
              </a:rPr>
              <a:t>derem</a:t>
            </a:r>
            <a:r>
              <a:rPr lang="en-GB" dirty="0">
                <a:effectLst/>
                <a:latin typeface="Hitachi Sans" pitchFamily="2" charset="77"/>
              </a:rPr>
              <a:t> </a:t>
            </a:r>
            <a:br>
              <a:rPr lang="en-GB" dirty="0">
                <a:effectLst/>
                <a:latin typeface="Hitachi Sans" pitchFamily="2" charset="77"/>
              </a:rPr>
            </a:br>
            <a:r>
              <a:rPr lang="en-GB" dirty="0">
                <a:effectLst/>
                <a:latin typeface="Hitachi Sans" pitchFamily="2" charset="77"/>
              </a:rPr>
              <a:t>10	— </a:t>
            </a:r>
            <a:r>
              <a:rPr lang="en-GB" dirty="0" err="1">
                <a:effectLst/>
                <a:latin typeface="Hitachi Sans" pitchFamily="2" charset="77"/>
              </a:rPr>
              <a:t>Disenum</a:t>
            </a:r>
            <a:r>
              <a:rPr lang="en-GB" dirty="0">
                <a:effectLst/>
                <a:latin typeface="Hitachi Sans" pitchFamily="2" charset="77"/>
              </a:rPr>
              <a:t> </a:t>
            </a:r>
            <a:r>
              <a:rPr lang="en-GB" dirty="0" err="1">
                <a:effectLst/>
                <a:latin typeface="Hitachi Sans" pitchFamily="2" charset="77"/>
              </a:rPr>
              <a:t>essimincius</a:t>
            </a:r>
            <a:endParaRPr lang="en-GB" dirty="0">
              <a:effectLst/>
              <a:latin typeface="Hitachi Sans" pitchFamily="2" charset="77"/>
            </a:endParaRPr>
          </a:p>
          <a:p>
            <a:pPr lvl="1"/>
            <a:r>
              <a:rPr lang="en-GB" dirty="0">
                <a:effectLst/>
                <a:latin typeface="Hitachi Sans" pitchFamily="2" charset="77"/>
              </a:rPr>
              <a:t>11	— </a:t>
            </a:r>
            <a:r>
              <a:rPr lang="en-GB" dirty="0" err="1">
                <a:effectLst/>
                <a:latin typeface="Hitachi Sans" pitchFamily="2" charset="77"/>
              </a:rPr>
              <a:t>Quisit</a:t>
            </a:r>
            <a:r>
              <a:rPr lang="en-GB" dirty="0">
                <a:effectLst/>
                <a:latin typeface="Hitachi Sans" pitchFamily="2" charset="77"/>
              </a:rPr>
              <a:t> re </a:t>
            </a:r>
            <a:r>
              <a:rPr lang="en-GB" dirty="0" err="1">
                <a:effectLst/>
                <a:latin typeface="Hitachi Sans" pitchFamily="2" charset="77"/>
              </a:rPr>
              <a:t>derem</a:t>
            </a:r>
            <a:r>
              <a:rPr lang="en-GB" dirty="0">
                <a:effectLst/>
                <a:latin typeface="Hitachi Sans" pitchFamily="2" charset="77"/>
              </a:rPr>
              <a:t> </a:t>
            </a:r>
            <a:br>
              <a:rPr lang="en-GB" dirty="0">
                <a:effectLst/>
                <a:latin typeface="Hitachi Sans" pitchFamily="2" charset="77"/>
              </a:rPr>
            </a:br>
            <a:r>
              <a:rPr lang="en-GB" dirty="0">
                <a:effectLst/>
                <a:latin typeface="Hitachi Sans" pitchFamily="2" charset="77"/>
              </a:rPr>
              <a:t>12	— </a:t>
            </a:r>
            <a:r>
              <a:rPr lang="en-GB" dirty="0" err="1">
                <a:effectLst/>
                <a:latin typeface="Hitachi Sans" pitchFamily="2" charset="77"/>
              </a:rPr>
              <a:t>Disenum</a:t>
            </a:r>
            <a:r>
              <a:rPr lang="en-GB" dirty="0">
                <a:effectLst/>
                <a:latin typeface="Hitachi Sans" pitchFamily="2" charset="77"/>
              </a:rPr>
              <a:t> </a:t>
            </a:r>
            <a:r>
              <a:rPr lang="en-GB" dirty="0" err="1">
                <a:effectLst/>
                <a:latin typeface="Hitachi Sans" pitchFamily="2" charset="77"/>
              </a:rPr>
              <a:t>essimincius</a:t>
            </a:r>
            <a:endParaRPr lang="en-GB" dirty="0">
              <a:effectLst/>
              <a:latin typeface="Hitachi Sans" pitchFamily="2" charset="77"/>
            </a:endParaRPr>
          </a:p>
        </p:txBody>
      </p:sp>
      <p:sp>
        <p:nvSpPr>
          <p:cNvPr id="7" name="Title 6">
            <a:extLst>
              <a:ext uri="{FF2B5EF4-FFF2-40B4-BE49-F238E27FC236}">
                <a16:creationId xmlns:a16="http://schemas.microsoft.com/office/drawing/2014/main" id="{A7972B86-F12B-CFAC-9A24-AF7C05BC3135}"/>
              </a:ext>
            </a:extLst>
          </p:cNvPr>
          <p:cNvSpPr>
            <a:spLocks noGrp="1"/>
          </p:cNvSpPr>
          <p:nvPr>
            <p:ph type="title"/>
          </p:nvPr>
        </p:nvSpPr>
        <p:spPr/>
        <p:txBody>
          <a:bodyPr/>
          <a:lstStyle/>
          <a:p>
            <a:r>
              <a:rPr lang="en-GB"/>
              <a:t>Contents</a:t>
            </a:r>
          </a:p>
        </p:txBody>
      </p:sp>
    </p:spTree>
    <p:extLst>
      <p:ext uri="{BB962C8B-B14F-4D97-AF65-F5344CB8AC3E}">
        <p14:creationId xmlns:p14="http://schemas.microsoft.com/office/powerpoint/2010/main" val="1948595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5292B-DABA-0E46-7EE6-50FD671DF6BC}"/>
              </a:ext>
            </a:extLst>
          </p:cNvPr>
          <p:cNvSpPr>
            <a:spLocks noGrp="1"/>
          </p:cNvSpPr>
          <p:nvPr>
            <p:ph type="body" sz="quarter" idx="13"/>
          </p:nvPr>
        </p:nvSpPr>
        <p:spPr>
          <a:xfrm>
            <a:off x="473074" y="1595855"/>
            <a:ext cx="8391526" cy="476092"/>
          </a:xfrm>
        </p:spPr>
        <p:txBody>
          <a:bodyPr/>
          <a:lstStyle/>
          <a:p>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accum</a:t>
            </a:r>
            <a:r>
              <a:rPr lang="en-GB"/>
              <a:t> </a:t>
            </a:r>
            <a:r>
              <a:rPr lang="en-GB" err="1"/>
              <a:t>dus</a:t>
            </a:r>
            <a:r>
              <a:rPr lang="en-GB"/>
              <a:t> sit </a:t>
            </a:r>
            <a:r>
              <a:rPr lang="en-GB" err="1"/>
              <a:t>expliquae</a:t>
            </a:r>
            <a:r>
              <a:rPr lang="en-GB"/>
              <a:t>. </a:t>
            </a:r>
          </a:p>
        </p:txBody>
      </p:sp>
      <p:sp>
        <p:nvSpPr>
          <p:cNvPr id="3" name="Footer Placeholder 2">
            <a:extLst>
              <a:ext uri="{FF2B5EF4-FFF2-40B4-BE49-F238E27FC236}">
                <a16:creationId xmlns:a16="http://schemas.microsoft.com/office/drawing/2014/main" id="{A03B1917-1959-331E-8ED3-6226431EB51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BE7BF8E3-470B-3E7D-8957-A580372C1E1A}"/>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28</a:t>
            </a:fld>
            <a:endParaRPr lang="en-GB"/>
          </a:p>
        </p:txBody>
      </p:sp>
      <p:sp>
        <p:nvSpPr>
          <p:cNvPr id="8" name="Text Placeholder 7">
            <a:extLst>
              <a:ext uri="{FF2B5EF4-FFF2-40B4-BE49-F238E27FC236}">
                <a16:creationId xmlns:a16="http://schemas.microsoft.com/office/drawing/2014/main" id="{84F4D5FE-CEC2-ECA2-3C32-6055F6112745}"/>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653570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62B6D1-DBFC-96A5-1A55-76D843205B3F}"/>
              </a:ext>
            </a:extLst>
          </p:cNvPr>
          <p:cNvSpPr>
            <a:spLocks noGrp="1"/>
          </p:cNvSpPr>
          <p:nvPr>
            <p:ph type="body" sz="quarter" idx="13"/>
          </p:nvPr>
        </p:nvSpPr>
        <p:spPr>
          <a:xfrm>
            <a:off x="3324225" y="697417"/>
            <a:ext cx="7597775" cy="3916457"/>
          </a:xfrm>
        </p:spPr>
        <p:txBody>
          <a:bodyPr wrap="square">
            <a:spAutoFit/>
          </a:bodyPr>
          <a:lstStyle/>
          <a:p>
            <a:r>
              <a:rPr lang="en-GB" sz="2200" b="1" err="1"/>
              <a:t>Laudandi</a:t>
            </a:r>
            <a:r>
              <a:rPr lang="en-GB" sz="2200" b="1"/>
              <a:t> </a:t>
            </a:r>
            <a:r>
              <a:rPr lang="en-GB" sz="2200" b="1" err="1"/>
              <a:t>sam</a:t>
            </a:r>
            <a:r>
              <a:rPr lang="en-GB" sz="2200" b="1"/>
              <a:t> </a:t>
            </a:r>
            <a:r>
              <a:rPr lang="en-GB" sz="2200" b="1" err="1"/>
              <a:t>labor</a:t>
            </a:r>
            <a:r>
              <a:rPr lang="en-GB" sz="2200" b="1"/>
              <a:t> </a:t>
            </a:r>
            <a:br>
              <a:rPr lang="en-GB" sz="2200"/>
            </a:br>
            <a:r>
              <a:rPr lang="en-GB" sz="2200"/>
              <a:t>Gia </a:t>
            </a:r>
            <a:r>
              <a:rPr lang="en-GB" sz="2200" err="1"/>
              <a:t>nam</a:t>
            </a:r>
            <a:r>
              <a:rPr lang="en-GB" sz="2200"/>
              <a:t> </a:t>
            </a:r>
            <a:r>
              <a:rPr lang="en-GB" sz="2200" err="1"/>
              <a:t>inis</a:t>
            </a:r>
            <a:r>
              <a:rPr lang="en-GB" sz="2200"/>
              <a:t> </a:t>
            </a:r>
            <a:r>
              <a:rPr lang="en-GB" sz="2200" err="1"/>
              <a:t>aborenemo</a:t>
            </a:r>
            <a:r>
              <a:rPr lang="en-GB" sz="2200"/>
              <a:t> </a:t>
            </a:r>
            <a:r>
              <a:rPr lang="en-GB" sz="2200" err="1"/>
              <a:t>volorpor</a:t>
            </a:r>
            <a:r>
              <a:rPr lang="en-GB" sz="2200"/>
              <a:t> </a:t>
            </a:r>
            <a:r>
              <a:rPr lang="en-GB" sz="2200" err="1"/>
              <a:t>aute</a:t>
            </a:r>
            <a:r>
              <a:rPr lang="en-GB" sz="2200"/>
              <a:t> rem. </a:t>
            </a:r>
            <a:r>
              <a:rPr lang="en-GB" sz="2200" err="1"/>
              <a:t>Nequo</a:t>
            </a:r>
            <a:r>
              <a:rPr lang="en-GB" sz="2200"/>
              <a:t> </a:t>
            </a:r>
            <a:r>
              <a:rPr lang="en-GB" sz="2200" err="1"/>
              <a:t>coritatur</a:t>
            </a:r>
            <a:r>
              <a:rPr lang="en-GB" sz="2200"/>
              <a:t>, </a:t>
            </a:r>
            <a:r>
              <a:rPr lang="en-GB" sz="2200" err="1"/>
              <a:t>enis</a:t>
            </a:r>
            <a:r>
              <a:rPr lang="en-GB" sz="2200"/>
              <a:t> </a:t>
            </a:r>
            <a:r>
              <a:rPr lang="en-GB" sz="2200" err="1"/>
              <a:t>molorescid</a:t>
            </a:r>
            <a:r>
              <a:rPr lang="en-GB" sz="2200"/>
              <a:t> que </a:t>
            </a:r>
            <a:r>
              <a:rPr lang="en-GB" sz="2200" err="1"/>
              <a:t>num</a:t>
            </a:r>
            <a:r>
              <a:rPr lang="en-GB" sz="2200"/>
              <a:t> id </a:t>
            </a:r>
            <a:r>
              <a:rPr lang="en-GB" sz="2200" err="1"/>
              <a:t>quis</a:t>
            </a:r>
            <a:r>
              <a:rPr lang="en-GB" sz="2200"/>
              <a:t> </a:t>
            </a:r>
            <a:r>
              <a:rPr lang="en-GB" sz="2200" err="1"/>
              <a:t>dolo</a:t>
            </a:r>
            <a:r>
              <a:rPr lang="en-GB" sz="2200"/>
              <a:t> et </a:t>
            </a:r>
            <a:r>
              <a:rPr lang="en-GB" sz="2200" err="1"/>
              <a:t>inctur</a:t>
            </a:r>
            <a:r>
              <a:rPr lang="en-GB" sz="2200"/>
              <a:t> </a:t>
            </a:r>
            <a:r>
              <a:rPr lang="en-GB" sz="2200" err="1"/>
              <a:t>sitametur</a:t>
            </a:r>
            <a:r>
              <a:rPr lang="en-GB" sz="2200"/>
              <a:t>, </a:t>
            </a:r>
            <a:r>
              <a:rPr lang="en-GB" sz="2200" err="1"/>
              <a:t>voluptiures</a:t>
            </a:r>
            <a:r>
              <a:rPr lang="en-GB" sz="2200"/>
              <a:t> </a:t>
            </a:r>
            <a:r>
              <a:rPr lang="en-GB" sz="2200" err="1"/>
              <a:t>intinti</a:t>
            </a:r>
            <a:r>
              <a:rPr lang="en-GB" sz="2200"/>
              <a:t> </a:t>
            </a:r>
            <a:r>
              <a:rPr lang="en-GB" sz="2200" err="1"/>
              <a:t>onsequam</a:t>
            </a:r>
            <a:r>
              <a:rPr lang="en-GB" sz="2200"/>
              <a:t> </a:t>
            </a:r>
            <a:r>
              <a:rPr lang="en-GB" sz="2200" err="1"/>
              <a:t>harchit</a:t>
            </a:r>
            <a:r>
              <a:rPr lang="en-GB" sz="2200"/>
              <a:t> </a:t>
            </a:r>
            <a:r>
              <a:rPr lang="en-GB" sz="2200" err="1"/>
              <a:t>pellam</a:t>
            </a:r>
            <a:r>
              <a:rPr lang="en-GB" sz="2200"/>
              <a:t> </a:t>
            </a:r>
            <a:r>
              <a:rPr lang="en-GB" sz="2200" err="1"/>
              <a:t>henda</a:t>
            </a:r>
            <a:r>
              <a:rPr lang="en-GB" sz="2200"/>
              <a:t> </a:t>
            </a:r>
            <a:r>
              <a:rPr lang="en-GB" sz="2200" err="1"/>
              <a:t>illaborem</a:t>
            </a:r>
            <a:r>
              <a:rPr lang="en-GB" sz="2200"/>
              <a:t> </a:t>
            </a:r>
            <a:r>
              <a:rPr lang="en-GB" sz="2200" err="1"/>
              <a:t>labo</a:t>
            </a:r>
            <a:r>
              <a:rPr lang="en-GB" sz="2200"/>
              <a:t>. Nam </a:t>
            </a:r>
            <a:r>
              <a:rPr lang="en-GB" sz="2200" err="1"/>
              <a:t>comniae</a:t>
            </a:r>
            <a:r>
              <a:rPr lang="en-GB" sz="2200"/>
              <a:t> </a:t>
            </a:r>
            <a:r>
              <a:rPr lang="en-GB" sz="2200" err="1"/>
              <a:t>labo</a:t>
            </a:r>
            <a:r>
              <a:rPr lang="en-GB" sz="2200"/>
              <a:t>.</a:t>
            </a:r>
          </a:p>
          <a:p>
            <a:r>
              <a:rPr lang="en-GB" sz="2200" b="1" err="1"/>
              <a:t>Dolligent</a:t>
            </a:r>
            <a:r>
              <a:rPr lang="en-GB" sz="2200" b="1"/>
              <a:t> </a:t>
            </a:r>
            <a:r>
              <a:rPr lang="en-GB" sz="2200" b="1" err="1"/>
              <a:t>moditium</a:t>
            </a:r>
            <a:br>
              <a:rPr lang="en-GB" sz="2200"/>
            </a:br>
            <a:r>
              <a:rPr lang="en-GB" sz="2200"/>
              <a:t>Harum </a:t>
            </a:r>
            <a:r>
              <a:rPr lang="en-GB" sz="2200" err="1"/>
              <a:t>intotaerum</a:t>
            </a:r>
            <a:r>
              <a:rPr lang="en-GB" sz="2200"/>
              <a:t> et </a:t>
            </a:r>
            <a:r>
              <a:rPr lang="en-GB" sz="2200" err="1"/>
              <a:t>laudandi</a:t>
            </a:r>
            <a:r>
              <a:rPr lang="en-GB" sz="2200"/>
              <a:t> </a:t>
            </a:r>
            <a:r>
              <a:rPr lang="en-GB" sz="2200" err="1"/>
              <a:t>sam</a:t>
            </a:r>
            <a:r>
              <a:rPr lang="en-GB" sz="2200"/>
              <a:t> </a:t>
            </a:r>
            <a:r>
              <a:rPr lang="en-GB" sz="2200" err="1"/>
              <a:t>labor</a:t>
            </a:r>
            <a:r>
              <a:rPr lang="en-GB" sz="2200"/>
              <a:t> as </a:t>
            </a:r>
            <a:r>
              <a:rPr lang="en-GB" sz="2200" err="1"/>
              <a:t>eatur</a:t>
            </a:r>
            <a:r>
              <a:rPr lang="en-GB" sz="2200"/>
              <a:t> </a:t>
            </a:r>
            <a:r>
              <a:rPr lang="en-GB" sz="2200" err="1"/>
              <a:t>reptas</a:t>
            </a:r>
            <a:r>
              <a:rPr lang="en-GB" sz="2200"/>
              <a:t> </a:t>
            </a:r>
            <a:r>
              <a:rPr lang="en-GB" sz="2200" err="1"/>
              <a:t>eaquis</a:t>
            </a:r>
            <a:r>
              <a:rPr lang="en-GB" sz="2200"/>
              <a:t> eat </a:t>
            </a:r>
            <a:r>
              <a:rPr lang="en-GB" sz="2200" err="1"/>
              <a:t>expliquatur</a:t>
            </a:r>
            <a:r>
              <a:rPr lang="en-GB" sz="2200"/>
              <a:t> as </a:t>
            </a:r>
            <a:r>
              <a:rPr lang="en-GB" sz="2200" err="1"/>
              <a:t>aut</a:t>
            </a:r>
            <a:r>
              <a:rPr lang="en-GB" sz="2200"/>
              <a:t> archil </a:t>
            </a:r>
            <a:r>
              <a:rPr lang="en-GB" sz="2200" err="1"/>
              <a:t>ipic</a:t>
            </a:r>
            <a:r>
              <a:rPr lang="en-GB" sz="2200"/>
              <a:t> </a:t>
            </a:r>
            <a:r>
              <a:rPr lang="en-GB" sz="2200" err="1"/>
              <a:t>totaquae</a:t>
            </a:r>
            <a:r>
              <a:rPr lang="en-GB" sz="2200"/>
              <a:t> </a:t>
            </a:r>
            <a:r>
              <a:rPr lang="en-GB" sz="2200" err="1"/>
              <a:t>sam</a:t>
            </a:r>
            <a:r>
              <a:rPr lang="en-GB" sz="2200"/>
              <a:t> </a:t>
            </a:r>
            <a:r>
              <a:rPr lang="en-GB" sz="2200" err="1"/>
              <a:t>rae</a:t>
            </a:r>
            <a:r>
              <a:rPr lang="en-GB" sz="2200"/>
              <a:t> </a:t>
            </a:r>
            <a:r>
              <a:rPr lang="en-GB" sz="2200" err="1"/>
              <a:t>serit</a:t>
            </a:r>
            <a:r>
              <a:rPr lang="en-GB" sz="2200"/>
              <a:t> </a:t>
            </a:r>
            <a:r>
              <a:rPr lang="en-GB" sz="2200" err="1"/>
              <a:t>emquas</a:t>
            </a:r>
            <a:r>
              <a:rPr lang="en-GB" sz="2200"/>
              <a:t> </a:t>
            </a:r>
            <a:r>
              <a:rPr lang="en-GB" sz="2200" err="1"/>
              <a:t>volore</a:t>
            </a:r>
            <a:r>
              <a:rPr lang="en-GB" sz="2200"/>
              <a:t> </a:t>
            </a:r>
            <a:r>
              <a:rPr lang="en-GB" sz="2200" err="1"/>
              <a:t>suntiis</a:t>
            </a:r>
            <a:r>
              <a:rPr lang="en-GB" sz="2200"/>
              <a:t> ad </a:t>
            </a:r>
            <a:r>
              <a:rPr lang="en-GB" sz="2200" err="1"/>
              <a:t>everian</a:t>
            </a:r>
            <a:r>
              <a:rPr lang="en-GB" sz="2200"/>
              <a:t> </a:t>
            </a:r>
            <a:r>
              <a:rPr lang="en-GB" sz="2200" err="1"/>
              <a:t>dignis</a:t>
            </a:r>
            <a:r>
              <a:rPr lang="en-GB" sz="2200"/>
              <a:t> </a:t>
            </a:r>
            <a:r>
              <a:rPr lang="en-GB" sz="2200" err="1"/>
              <a:t>ande</a:t>
            </a:r>
            <a:r>
              <a:rPr lang="en-GB" sz="2200"/>
              <a:t> as min </a:t>
            </a:r>
            <a:r>
              <a:rPr lang="en-GB" sz="2200" err="1"/>
              <a:t>pos</a:t>
            </a:r>
            <a:r>
              <a:rPr lang="en-GB" sz="2200"/>
              <a:t> </a:t>
            </a:r>
            <a:r>
              <a:rPr lang="en-GB" sz="2200" err="1"/>
              <a:t>santis</a:t>
            </a:r>
            <a:r>
              <a:rPr lang="en-GB" sz="2200"/>
              <a:t> </a:t>
            </a:r>
            <a:r>
              <a:rPr lang="en-GB" sz="2200" err="1"/>
              <a:t>aut</a:t>
            </a:r>
            <a:r>
              <a:rPr lang="en-GB" sz="2200"/>
              <a:t> </a:t>
            </a:r>
            <a:r>
              <a:rPr lang="en-GB" sz="2200" err="1"/>
              <a:t>est</a:t>
            </a:r>
            <a:r>
              <a:rPr lang="en-GB" sz="2200"/>
              <a:t> quid </a:t>
            </a:r>
            <a:r>
              <a:rPr lang="en-GB" sz="2200" err="1"/>
              <a:t>mos</a:t>
            </a:r>
            <a:r>
              <a:rPr lang="en-GB" sz="2200"/>
              <a:t> </a:t>
            </a:r>
            <a:r>
              <a:rPr lang="en-GB" sz="2200" err="1"/>
              <a:t>moditium</a:t>
            </a:r>
            <a:r>
              <a:rPr lang="en-GB" sz="2200"/>
              <a:t> aspis </a:t>
            </a:r>
            <a:r>
              <a:rPr lang="en-GB" sz="2200" err="1"/>
              <a:t>accum</a:t>
            </a:r>
            <a:r>
              <a:rPr lang="en-GB" sz="2200"/>
              <a:t> </a:t>
            </a:r>
            <a:r>
              <a:rPr lang="en-GB" sz="2200" err="1"/>
              <a:t>dus</a:t>
            </a:r>
            <a:r>
              <a:rPr lang="en-GB" sz="2200"/>
              <a:t> sit </a:t>
            </a:r>
            <a:r>
              <a:rPr lang="en-GB" sz="2200" err="1"/>
              <a:t>expliquae</a:t>
            </a:r>
            <a:r>
              <a:rPr lang="en-GB" sz="2200"/>
              <a:t>. </a:t>
            </a:r>
          </a:p>
        </p:txBody>
      </p:sp>
      <p:sp>
        <p:nvSpPr>
          <p:cNvPr id="2" name="Footer Placeholder 1">
            <a:extLst>
              <a:ext uri="{FF2B5EF4-FFF2-40B4-BE49-F238E27FC236}">
                <a16:creationId xmlns:a16="http://schemas.microsoft.com/office/drawing/2014/main" id="{9E74F363-FB9F-C54F-AADC-5F13860AB8C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2C99156-CD06-42FC-397E-4EA4754D743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29</a:t>
            </a:fld>
            <a:endParaRPr lang="en-GB"/>
          </a:p>
        </p:txBody>
      </p:sp>
      <p:sp>
        <p:nvSpPr>
          <p:cNvPr id="4" name="Text Placeholder 3">
            <a:extLst>
              <a:ext uri="{FF2B5EF4-FFF2-40B4-BE49-F238E27FC236}">
                <a16:creationId xmlns:a16="http://schemas.microsoft.com/office/drawing/2014/main" id="{D3F0B436-AD74-BAB5-6FBB-F9FE6785C9B7}"/>
              </a:ext>
            </a:extLst>
          </p:cNvPr>
          <p:cNvSpPr>
            <a:spLocks noGrp="1"/>
          </p:cNvSpPr>
          <p:nvPr>
            <p:ph type="body" sz="half" idx="2"/>
          </p:nvPr>
        </p:nvSpPr>
        <p:spPr>
          <a:xfrm>
            <a:off x="473075" y="403225"/>
            <a:ext cx="4591050" cy="206375"/>
          </a:xfrm>
        </p:spPr>
        <p:txBody>
          <a:bodyPr/>
          <a:lstStyle/>
          <a:p>
            <a:r>
              <a:rPr lang="en-GB"/>
              <a:t>Introduction</a:t>
            </a:r>
          </a:p>
        </p:txBody>
      </p:sp>
    </p:spTree>
    <p:extLst>
      <p:ext uri="{BB962C8B-B14F-4D97-AF65-F5344CB8AC3E}">
        <p14:creationId xmlns:p14="http://schemas.microsoft.com/office/powerpoint/2010/main" val="362959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4106D-72DE-E8D0-1E13-4707F1EAD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A0300-C5DC-7A76-3043-F055A8E6590A}"/>
              </a:ext>
            </a:extLst>
          </p:cNvPr>
          <p:cNvSpPr>
            <a:spLocks noGrp="1"/>
          </p:cNvSpPr>
          <p:nvPr>
            <p:ph type="title"/>
          </p:nvPr>
        </p:nvSpPr>
        <p:spPr/>
        <p:txBody>
          <a:bodyPr>
            <a:spAutoFit/>
          </a:bodyPr>
          <a:lstStyle/>
          <a:p>
            <a:r>
              <a:rPr lang="en-GB"/>
              <a:t>Presentation headline title placeholder should be two to </a:t>
            </a:r>
            <a:br>
              <a:rPr lang="en-GB"/>
            </a:br>
            <a:r>
              <a:rPr lang="en-GB"/>
              <a:t>three lines where possible</a:t>
            </a:r>
          </a:p>
        </p:txBody>
      </p:sp>
      <p:sp>
        <p:nvSpPr>
          <p:cNvPr id="3" name="Text Placeholder 2">
            <a:extLst>
              <a:ext uri="{FF2B5EF4-FFF2-40B4-BE49-F238E27FC236}">
                <a16:creationId xmlns:a16="http://schemas.microsoft.com/office/drawing/2014/main" id="{E3C74A18-02CC-FFC3-1FA9-6D8FAF5E4B4B}"/>
              </a:ext>
            </a:extLst>
          </p:cNvPr>
          <p:cNvSpPr>
            <a:spLocks noGrp="1"/>
          </p:cNvSpPr>
          <p:nvPr>
            <p:ph type="body" sz="half" idx="2"/>
          </p:nvPr>
        </p:nvSpPr>
        <p:spPr>
          <a:xfrm>
            <a:off x="485138" y="5153056"/>
            <a:ext cx="3629660" cy="190437"/>
          </a:xfrm>
        </p:spPr>
        <p:txBody>
          <a:bodyPr/>
          <a:lstStyle/>
          <a:p>
            <a:r>
              <a:rPr lang="en-GB"/>
              <a:t>Sub-heading here if needed</a:t>
            </a:r>
          </a:p>
        </p:txBody>
      </p:sp>
      <p:sp>
        <p:nvSpPr>
          <p:cNvPr id="4" name="Text Placeholder 3">
            <a:extLst>
              <a:ext uri="{FF2B5EF4-FFF2-40B4-BE49-F238E27FC236}">
                <a16:creationId xmlns:a16="http://schemas.microsoft.com/office/drawing/2014/main" id="{52D85396-3451-0710-451D-2EA34DE2D65F}"/>
              </a:ext>
            </a:extLst>
          </p:cNvPr>
          <p:cNvSpPr>
            <a:spLocks noGrp="1"/>
          </p:cNvSpPr>
          <p:nvPr>
            <p:ph type="body" sz="quarter" idx="14"/>
          </p:nvPr>
        </p:nvSpPr>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
        <p:nvSpPr>
          <p:cNvPr id="5" name="Text Placeholder 2">
            <a:extLst>
              <a:ext uri="{FF2B5EF4-FFF2-40B4-BE49-F238E27FC236}">
                <a16:creationId xmlns:a16="http://schemas.microsoft.com/office/drawing/2014/main" id="{6753DFB3-C9A3-9AA3-0F2D-05B5036DBFD9}"/>
              </a:ext>
            </a:extLst>
          </p:cNvPr>
          <p:cNvSpPr txBox="1">
            <a:spLocks/>
          </p:cNvSpPr>
          <p:nvPr/>
        </p:nvSpPr>
        <p:spPr>
          <a:xfrm>
            <a:off x="485138" y="46525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1550275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Divider slide </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799905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1C888D-7B2F-2610-9D6C-D4B1D077A4B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0D76B9C-8BD6-0FDD-B6F1-D97D4E1097D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31</a:t>
            </a:fld>
            <a:endParaRPr lang="en-GB"/>
          </a:p>
        </p:txBody>
      </p:sp>
      <p:sp>
        <p:nvSpPr>
          <p:cNvPr id="4" name="Title 3">
            <a:extLst>
              <a:ext uri="{FF2B5EF4-FFF2-40B4-BE49-F238E27FC236}">
                <a16:creationId xmlns:a16="http://schemas.microsoft.com/office/drawing/2014/main" id="{B760D95D-466D-45A0-3BD6-4EDE1B68D0F1}"/>
              </a:ext>
            </a:extLst>
          </p:cNvPr>
          <p:cNvSpPr>
            <a:spLocks noGrp="1"/>
          </p:cNvSpPr>
          <p:nvPr>
            <p:ph type="title"/>
          </p:nvPr>
        </p:nvSpPr>
        <p:spPr>
          <a:xfrm>
            <a:off x="469900" y="698500"/>
            <a:ext cx="6496050" cy="415498"/>
          </a:xfrm>
        </p:spPr>
        <p:txBody>
          <a:bodyPr/>
          <a:lstStyle/>
          <a:p>
            <a:r>
              <a:rPr lang="en-GB"/>
              <a:t>Divider title here</a:t>
            </a:r>
          </a:p>
        </p:txBody>
      </p:sp>
      <p:sp>
        <p:nvSpPr>
          <p:cNvPr id="5" name="Text Placeholder 4">
            <a:extLst>
              <a:ext uri="{FF2B5EF4-FFF2-40B4-BE49-F238E27FC236}">
                <a16:creationId xmlns:a16="http://schemas.microsoft.com/office/drawing/2014/main" id="{0A240E6D-BE14-9B75-4FF7-A3988724B9B7}"/>
              </a:ext>
            </a:extLst>
          </p:cNvPr>
          <p:cNvSpPr>
            <a:spLocks noGrp="1"/>
          </p:cNvSpPr>
          <p:nvPr>
            <p:ph type="body" sz="half" idx="2"/>
          </p:nvPr>
        </p:nvSpPr>
        <p:spPr>
          <a:xfrm>
            <a:off x="473075" y="403225"/>
            <a:ext cx="4591050" cy="206375"/>
          </a:xfrm>
        </p:spPr>
        <p:txBody>
          <a:bodyPr/>
          <a:lstStyle/>
          <a:p>
            <a:r>
              <a:rPr lang="en-GB"/>
              <a:t>Running header</a:t>
            </a:r>
          </a:p>
        </p:txBody>
      </p:sp>
      <p:sp>
        <p:nvSpPr>
          <p:cNvPr id="6" name="TextBox 5">
            <a:extLst>
              <a:ext uri="{FF2B5EF4-FFF2-40B4-BE49-F238E27FC236}">
                <a16:creationId xmlns:a16="http://schemas.microsoft.com/office/drawing/2014/main" id="{6C7D76EA-6A39-CA2F-B194-D1065E1FC719}"/>
              </a:ext>
            </a:extLst>
          </p:cNvPr>
          <p:cNvSpPr txBox="1"/>
          <p:nvPr/>
        </p:nvSpPr>
        <p:spPr>
          <a:xfrm>
            <a:off x="6909430" y="2598501"/>
            <a:ext cx="4953740" cy="3737499"/>
          </a:xfrm>
          <a:prstGeom prst="rect">
            <a:avLst/>
          </a:prstGeom>
          <a:noFill/>
        </p:spPr>
        <p:txBody>
          <a:bodyPr wrap="square" lIns="0" tIns="0" rIns="0" bIns="0" rtlCol="0">
            <a:noAutofit/>
          </a:bodyPr>
          <a:lstStyle/>
          <a:p>
            <a:pPr algn="r">
              <a:lnSpc>
                <a:spcPct val="80000"/>
              </a:lnSpc>
            </a:pPr>
            <a:r>
              <a:rPr lang="en-GB" sz="39000" b="0">
                <a:solidFill>
                  <a:schemeClr val="bg1"/>
                </a:solidFill>
                <a:effectLst/>
                <a:latin typeface="+mn-lt"/>
              </a:rPr>
              <a:t>4</a:t>
            </a:r>
          </a:p>
        </p:txBody>
      </p:sp>
    </p:spTree>
    <p:extLst>
      <p:ext uri="{BB962C8B-B14F-4D97-AF65-F5344CB8AC3E}">
        <p14:creationId xmlns:p14="http://schemas.microsoft.com/office/powerpoint/2010/main" val="1539112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023FF1-B0CF-591B-0626-E387B4962D5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D1E9841-09F1-AB8B-83F5-38E47ADBDAA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32</a:t>
            </a:fld>
            <a:endParaRPr lang="en-GB"/>
          </a:p>
        </p:txBody>
      </p:sp>
      <p:sp>
        <p:nvSpPr>
          <p:cNvPr id="4" name="Title 3">
            <a:extLst>
              <a:ext uri="{FF2B5EF4-FFF2-40B4-BE49-F238E27FC236}">
                <a16:creationId xmlns:a16="http://schemas.microsoft.com/office/drawing/2014/main" id="{9E244CA0-4D51-E09E-6B88-0AB30BEEEF63}"/>
              </a:ext>
            </a:extLst>
          </p:cNvPr>
          <p:cNvSpPr>
            <a:spLocks noGrp="1"/>
          </p:cNvSpPr>
          <p:nvPr>
            <p:ph type="title"/>
          </p:nvPr>
        </p:nvSpPr>
        <p:spPr>
          <a:xfrm>
            <a:off x="469900" y="974740"/>
            <a:ext cx="6496050" cy="553998"/>
          </a:xfrm>
        </p:spPr>
        <p:txBody>
          <a:bodyPr/>
          <a:lstStyle/>
          <a:p>
            <a:r>
              <a:rPr lang="en-GB" sz="4000" err="1"/>
              <a:t>Rommolo</a:t>
            </a:r>
            <a:r>
              <a:rPr lang="en-GB" sz="4000"/>
              <a:t> </a:t>
            </a:r>
            <a:r>
              <a:rPr lang="en-GB" sz="4000" err="1"/>
              <a:t>enturibus</a:t>
            </a:r>
            <a:endParaRPr lang="en-GB" sz="4000"/>
          </a:p>
        </p:txBody>
      </p:sp>
      <p:sp>
        <p:nvSpPr>
          <p:cNvPr id="5" name="Text Placeholder 4">
            <a:extLst>
              <a:ext uri="{FF2B5EF4-FFF2-40B4-BE49-F238E27FC236}">
                <a16:creationId xmlns:a16="http://schemas.microsoft.com/office/drawing/2014/main" id="{FED61CAB-1C79-144B-AB35-70E21E2C8020}"/>
              </a:ext>
            </a:extLst>
          </p:cNvPr>
          <p:cNvSpPr>
            <a:spLocks noGrp="1"/>
          </p:cNvSpPr>
          <p:nvPr>
            <p:ph type="body" sz="half" idx="2"/>
          </p:nvPr>
        </p:nvSpPr>
        <p:spPr>
          <a:xfrm>
            <a:off x="473075" y="684213"/>
            <a:ext cx="4591050" cy="206375"/>
          </a:xfrm>
        </p:spPr>
        <p:txBody>
          <a:bodyPr/>
          <a:lstStyle/>
          <a:p>
            <a:r>
              <a:rPr lang="en-GB"/>
              <a:t>Chapter 4</a:t>
            </a:r>
          </a:p>
        </p:txBody>
      </p:sp>
    </p:spTree>
    <p:extLst>
      <p:ext uri="{BB962C8B-B14F-4D97-AF65-F5344CB8AC3E}">
        <p14:creationId xmlns:p14="http://schemas.microsoft.com/office/powerpoint/2010/main" val="872241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894536-38CB-E2E3-FEEA-411FF41F5EB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3046D5B-494F-F780-51C2-EE6667A788B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33</a:t>
            </a:fld>
            <a:endParaRPr lang="en-GB"/>
          </a:p>
        </p:txBody>
      </p:sp>
      <p:sp>
        <p:nvSpPr>
          <p:cNvPr id="4" name="Title 3">
            <a:extLst>
              <a:ext uri="{FF2B5EF4-FFF2-40B4-BE49-F238E27FC236}">
                <a16:creationId xmlns:a16="http://schemas.microsoft.com/office/drawing/2014/main" id="{34C5960F-3AB3-7AE8-4ED2-58270A6EF443}"/>
              </a:ext>
            </a:extLst>
          </p:cNvPr>
          <p:cNvSpPr>
            <a:spLocks noGrp="1"/>
          </p:cNvSpPr>
          <p:nvPr>
            <p:ph type="title"/>
          </p:nvPr>
        </p:nvSpPr>
        <p:spPr>
          <a:xfrm>
            <a:off x="469900" y="968608"/>
            <a:ext cx="6496050" cy="415925"/>
          </a:xfrm>
        </p:spPr>
        <p:txBody>
          <a:bodyPr/>
          <a:lstStyle/>
          <a:p>
            <a:r>
              <a:rPr lang="en-GB"/>
              <a:t>Divider title here</a:t>
            </a:r>
          </a:p>
        </p:txBody>
      </p:sp>
      <p:sp>
        <p:nvSpPr>
          <p:cNvPr id="5" name="Text Placeholder 4">
            <a:extLst>
              <a:ext uri="{FF2B5EF4-FFF2-40B4-BE49-F238E27FC236}">
                <a16:creationId xmlns:a16="http://schemas.microsoft.com/office/drawing/2014/main" id="{8DA28DE5-6982-68B2-1D05-C5C2147C8237}"/>
              </a:ext>
            </a:extLst>
          </p:cNvPr>
          <p:cNvSpPr>
            <a:spLocks noGrp="1"/>
          </p:cNvSpPr>
          <p:nvPr>
            <p:ph type="body" sz="half" idx="2"/>
          </p:nvPr>
        </p:nvSpPr>
        <p:spPr>
          <a:xfrm>
            <a:off x="473075" y="698500"/>
            <a:ext cx="4591050" cy="206375"/>
          </a:xfrm>
        </p:spPr>
        <p:txBody>
          <a:bodyPr/>
          <a:lstStyle/>
          <a:p>
            <a:r>
              <a:rPr lang="en-GB"/>
              <a:t>Chapter 4</a:t>
            </a:r>
          </a:p>
        </p:txBody>
      </p:sp>
    </p:spTree>
    <p:extLst>
      <p:ext uri="{BB962C8B-B14F-4D97-AF65-F5344CB8AC3E}">
        <p14:creationId xmlns:p14="http://schemas.microsoft.com/office/powerpoint/2010/main" val="1354434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Big statement</a:t>
            </a:r>
            <a:br>
              <a:rPr lang="en-GB" sz="8000">
                <a:solidFill>
                  <a:schemeClr val="bg1"/>
                </a:solidFill>
              </a:rPr>
            </a:br>
            <a:r>
              <a:rPr lang="en-GB" sz="8000">
                <a:solidFill>
                  <a:schemeClr val="bg1"/>
                </a:solidFill>
              </a:rPr>
              <a:t>divider examples</a:t>
            </a:r>
          </a:p>
        </p:txBody>
      </p:sp>
    </p:spTree>
    <p:extLst>
      <p:ext uri="{BB962C8B-B14F-4D97-AF65-F5344CB8AC3E}">
        <p14:creationId xmlns:p14="http://schemas.microsoft.com/office/powerpoint/2010/main" val="2467587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C4A51F-6946-214F-8B62-1251535D4D28}"/>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0090C060-80CD-C25B-648C-A0944EC244FA}"/>
              </a:ext>
            </a:extLst>
          </p:cNvPr>
          <p:cNvSpPr>
            <a:spLocks noGrp="1"/>
          </p:cNvSpPr>
          <p:nvPr>
            <p:ph type="sldNum" sz="quarter" idx="12"/>
          </p:nvPr>
        </p:nvSpPr>
        <p:spPr/>
        <p:txBody>
          <a:bodyPr/>
          <a:lstStyle/>
          <a:p>
            <a:fld id="{29F4BC05-462B-4F19-BE6B-A1043C81AA78}" type="slidenum">
              <a:rPr lang="en-GB" smtClean="0"/>
              <a:t>35</a:t>
            </a:fld>
            <a:endParaRPr lang="en-GB"/>
          </a:p>
        </p:txBody>
      </p:sp>
      <p:sp>
        <p:nvSpPr>
          <p:cNvPr id="4" name="Title 3">
            <a:extLst>
              <a:ext uri="{FF2B5EF4-FFF2-40B4-BE49-F238E27FC236}">
                <a16:creationId xmlns:a16="http://schemas.microsoft.com/office/drawing/2014/main" id="{DA859C37-7FD5-F899-EBAC-028864EDBF7E}"/>
              </a:ext>
            </a:extLst>
          </p:cNvPr>
          <p:cNvSpPr>
            <a:spLocks noGrp="1"/>
          </p:cNvSpPr>
          <p:nvPr>
            <p:ph type="title"/>
          </p:nvPr>
        </p:nvSpPr>
        <p:spPr/>
        <p:txBody>
          <a:bodyPr/>
          <a:lstStyle/>
          <a:p>
            <a:r>
              <a:rPr lang="en-GB" err="1"/>
              <a:t>Molorescid</a:t>
            </a:r>
            <a:r>
              <a:rPr lang="en-GB"/>
              <a:t> que </a:t>
            </a:r>
            <a:r>
              <a:rPr lang="en-GB" err="1"/>
              <a:t>num</a:t>
            </a:r>
            <a:r>
              <a:rPr lang="en-GB"/>
              <a:t> id </a:t>
            </a:r>
            <a:r>
              <a:rPr lang="en-GB" err="1"/>
              <a:t>quis</a:t>
            </a:r>
            <a:r>
              <a:rPr lang="en-GB"/>
              <a:t> </a:t>
            </a:r>
            <a:br>
              <a:rPr lang="en-GB"/>
            </a:br>
            <a:r>
              <a:rPr lang="en-GB" err="1"/>
              <a:t>dolo</a:t>
            </a:r>
            <a:r>
              <a:rPr lang="en-GB"/>
              <a:t> </a:t>
            </a:r>
            <a:r>
              <a:rPr lang="en-GB" err="1"/>
              <a:t>inctur</a:t>
            </a:r>
            <a:r>
              <a:rPr lang="en-GB"/>
              <a:t> </a:t>
            </a:r>
            <a:r>
              <a:rPr lang="en-GB" i="1" err="1"/>
              <a:t>sitametur</a:t>
            </a:r>
            <a:r>
              <a:rPr lang="en-GB" i="1"/>
              <a:t> </a:t>
            </a:r>
            <a:r>
              <a:rPr lang="en-GB" i="1" err="1"/>
              <a:t>voluptiures</a:t>
            </a:r>
            <a:r>
              <a:rPr lang="en-GB" i="1"/>
              <a:t> </a:t>
            </a:r>
            <a:r>
              <a:rPr lang="en-GB" err="1"/>
              <a:t>estio</a:t>
            </a:r>
            <a:r>
              <a:rPr lang="en-GB"/>
              <a:t> </a:t>
            </a:r>
            <a:r>
              <a:rPr lang="en-GB" err="1"/>
              <a:t>intinti</a:t>
            </a:r>
            <a:r>
              <a:rPr lang="en-GB"/>
              <a:t> </a:t>
            </a:r>
            <a:r>
              <a:rPr lang="en-GB" err="1"/>
              <a:t>onsequam</a:t>
            </a:r>
            <a:endParaRPr lang="en-GB"/>
          </a:p>
        </p:txBody>
      </p:sp>
      <p:sp>
        <p:nvSpPr>
          <p:cNvPr id="5" name="Text Placeholder 4">
            <a:extLst>
              <a:ext uri="{FF2B5EF4-FFF2-40B4-BE49-F238E27FC236}">
                <a16:creationId xmlns:a16="http://schemas.microsoft.com/office/drawing/2014/main" id="{0A8563A2-B89B-9B4D-91F6-503F95509478}"/>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4088695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6DCBF3-12C7-187C-BB07-1BD7A71B25F4}"/>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56EE0BD-9D96-41F2-3269-B86711596772}"/>
              </a:ext>
            </a:extLst>
          </p:cNvPr>
          <p:cNvSpPr>
            <a:spLocks noGrp="1"/>
          </p:cNvSpPr>
          <p:nvPr>
            <p:ph type="sldNum" sz="quarter" idx="12"/>
          </p:nvPr>
        </p:nvSpPr>
        <p:spPr/>
        <p:txBody>
          <a:bodyPr/>
          <a:lstStyle/>
          <a:p>
            <a:fld id="{29F4BC05-462B-4F19-BE6B-A1043C81AA78}" type="slidenum">
              <a:rPr lang="en-GB" smtClean="0"/>
              <a:pPr/>
              <a:t>36</a:t>
            </a:fld>
            <a:endParaRPr lang="en-GB"/>
          </a:p>
        </p:txBody>
      </p:sp>
      <p:sp>
        <p:nvSpPr>
          <p:cNvPr id="4" name="Title 3">
            <a:extLst>
              <a:ext uri="{FF2B5EF4-FFF2-40B4-BE49-F238E27FC236}">
                <a16:creationId xmlns:a16="http://schemas.microsoft.com/office/drawing/2014/main" id="{7FAABA2B-AB99-6F11-CAF4-48AA0501E759}"/>
              </a:ext>
            </a:extLst>
          </p:cNvPr>
          <p:cNvSpPr>
            <a:spLocks noGrp="1"/>
          </p:cNvSpPr>
          <p:nvPr>
            <p:ph type="title"/>
          </p:nvPr>
        </p:nvSpPr>
        <p:spPr/>
        <p:txBody>
          <a:bodyPr/>
          <a:lstStyle/>
          <a:p>
            <a:pPr>
              <a:lnSpc>
                <a:spcPct val="90000"/>
              </a:lnSpc>
            </a:pPr>
            <a:r>
              <a:rPr lang="en-GB" sz="9500" i="1" err="1"/>
              <a:t>Estio</a:t>
            </a:r>
            <a:r>
              <a:rPr lang="en-GB" sz="9500" i="1"/>
              <a:t> </a:t>
            </a:r>
            <a:r>
              <a:rPr lang="en-GB" sz="9500" i="1" err="1"/>
              <a:t>onitos</a:t>
            </a:r>
            <a:r>
              <a:rPr lang="en-GB" sz="9500" i="1"/>
              <a:t>?</a:t>
            </a:r>
          </a:p>
        </p:txBody>
      </p:sp>
      <p:sp>
        <p:nvSpPr>
          <p:cNvPr id="5" name="Text Placeholder 4">
            <a:extLst>
              <a:ext uri="{FF2B5EF4-FFF2-40B4-BE49-F238E27FC236}">
                <a16:creationId xmlns:a16="http://schemas.microsoft.com/office/drawing/2014/main" id="{9CCC2E5A-5FFD-461B-038D-8C92025403A8}"/>
              </a:ext>
            </a:extLst>
          </p:cNvPr>
          <p:cNvSpPr>
            <a:spLocks noGrp="1"/>
          </p:cNvSpPr>
          <p:nvPr>
            <p:ph type="body" sz="half" idx="2"/>
          </p:nvPr>
        </p:nvSpPr>
        <p:spPr/>
        <p:txBody>
          <a:bodyPr/>
          <a:lstStyle/>
          <a:p>
            <a:r>
              <a:rPr lang="en-GB"/>
              <a:t>Running header</a:t>
            </a:r>
          </a:p>
        </p:txBody>
      </p:sp>
    </p:spTree>
    <p:extLst>
      <p:ext uri="{BB962C8B-B14F-4D97-AF65-F5344CB8AC3E}">
        <p14:creationId xmlns:p14="http://schemas.microsoft.com/office/powerpoint/2010/main" val="883546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6856FB-6D50-06ED-5AC0-53CA5C9D6F9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327911C-5608-0EBC-E66F-529E4A7E15E1}"/>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37</a:t>
            </a:fld>
            <a:endParaRPr lang="en-GB"/>
          </a:p>
        </p:txBody>
      </p:sp>
      <p:sp>
        <p:nvSpPr>
          <p:cNvPr id="15" name="Title 14">
            <a:extLst>
              <a:ext uri="{FF2B5EF4-FFF2-40B4-BE49-F238E27FC236}">
                <a16:creationId xmlns:a16="http://schemas.microsoft.com/office/drawing/2014/main" id="{3720248E-CF44-459D-AD99-3CE365CC96B7}"/>
              </a:ext>
            </a:extLst>
          </p:cNvPr>
          <p:cNvSpPr>
            <a:spLocks noGrp="1"/>
          </p:cNvSpPr>
          <p:nvPr>
            <p:ph type="title"/>
          </p:nvPr>
        </p:nvSpPr>
        <p:spPr/>
        <p:txBody>
          <a:bodyPr/>
          <a:lstStyle/>
          <a:p>
            <a:r>
              <a:rPr lang="en-GB" dirty="0">
                <a:solidFill>
                  <a:srgbClr val="FA000F"/>
                </a:solidFill>
                <a:effectLst/>
                <a:latin typeface="+mn-lt"/>
              </a:rPr>
              <a:t>Gia </a:t>
            </a:r>
            <a:r>
              <a:rPr lang="en-GB" dirty="0" err="1">
                <a:solidFill>
                  <a:srgbClr val="FA000F"/>
                </a:solidFill>
                <a:effectLst/>
                <a:latin typeface="+mn-lt"/>
              </a:rPr>
              <a:t>nam</a:t>
            </a:r>
            <a:r>
              <a:rPr lang="en-GB" dirty="0">
                <a:solidFill>
                  <a:srgbClr val="FA000F"/>
                </a:solidFill>
                <a:effectLst/>
                <a:latin typeface="+mn-lt"/>
              </a:rPr>
              <a:t> </a:t>
            </a:r>
            <a:r>
              <a:rPr lang="en-GB" dirty="0" err="1">
                <a:solidFill>
                  <a:srgbClr val="FA000F"/>
                </a:solidFill>
                <a:effectLst/>
                <a:latin typeface="+mn-lt"/>
              </a:rPr>
              <a:t>inis</a:t>
            </a:r>
            <a:r>
              <a:rPr lang="en-GB" dirty="0">
                <a:solidFill>
                  <a:srgbClr val="FA000F"/>
                </a:solidFill>
                <a:effectLst/>
                <a:latin typeface="+mn-lt"/>
              </a:rPr>
              <a:t> </a:t>
            </a:r>
            <a:r>
              <a:rPr lang="en-GB" dirty="0" err="1">
                <a:solidFill>
                  <a:srgbClr val="FA000F"/>
                </a:solidFill>
                <a:effectLst/>
                <a:latin typeface="+mn-lt"/>
              </a:rPr>
              <a:t>aborenemo</a:t>
            </a:r>
            <a:r>
              <a:rPr lang="en-GB" dirty="0">
                <a:solidFill>
                  <a:srgbClr val="FA000F"/>
                </a:solidFill>
                <a:effectLst/>
                <a:latin typeface="+mn-lt"/>
              </a:rPr>
              <a:t>  </a:t>
            </a:r>
            <a:br>
              <a:rPr lang="en-GB" dirty="0">
                <a:solidFill>
                  <a:srgbClr val="FA000F"/>
                </a:solidFill>
                <a:effectLst/>
                <a:latin typeface="+mn-lt"/>
              </a:rPr>
            </a:br>
            <a:r>
              <a:rPr lang="en-GB" dirty="0">
                <a:solidFill>
                  <a:srgbClr val="0C0C0C"/>
                </a:solidFill>
                <a:effectLst/>
                <a:latin typeface="+mn-lt"/>
              </a:rPr>
              <a:t>13B RTX </a:t>
            </a:r>
            <a:r>
              <a:rPr lang="en-GB" dirty="0" err="1">
                <a:solidFill>
                  <a:srgbClr val="0C0C0C"/>
                </a:solidFill>
                <a:effectLst/>
                <a:latin typeface="+mn-lt"/>
              </a:rPr>
              <a:t>serit</a:t>
            </a:r>
            <a:r>
              <a:rPr lang="en-GB" dirty="0">
                <a:solidFill>
                  <a:srgbClr val="0C0C0C"/>
                </a:solidFill>
                <a:effectLst/>
                <a:latin typeface="+mn-lt"/>
              </a:rPr>
              <a:t> </a:t>
            </a:r>
            <a:r>
              <a:rPr lang="en-GB" dirty="0" err="1">
                <a:solidFill>
                  <a:srgbClr val="0C0C0C"/>
                </a:solidFill>
                <a:effectLst/>
                <a:latin typeface="+mn-lt"/>
              </a:rPr>
              <a:t>autemquas</a:t>
            </a:r>
            <a:r>
              <a:rPr lang="en-GB" dirty="0">
                <a:solidFill>
                  <a:srgbClr val="0C0C0C"/>
                </a:solidFill>
                <a:effectLst/>
                <a:latin typeface="+mn-lt"/>
              </a:rPr>
              <a:t> </a:t>
            </a:r>
            <a:r>
              <a:rPr lang="en-GB" dirty="0" err="1">
                <a:solidFill>
                  <a:srgbClr val="0C0C0C"/>
                </a:solidFill>
                <a:effectLst/>
                <a:latin typeface="+mn-lt"/>
              </a:rPr>
              <a:t>volore</a:t>
            </a:r>
            <a:br>
              <a:rPr lang="en-GB" dirty="0">
                <a:solidFill>
                  <a:srgbClr val="0C0C0C"/>
                </a:solidFill>
                <a:effectLst/>
                <a:latin typeface="+mn-lt"/>
              </a:rPr>
            </a:br>
            <a:r>
              <a:rPr lang="en-GB" dirty="0">
                <a:solidFill>
                  <a:srgbClr val="FA000F"/>
                </a:solidFill>
                <a:effectLst/>
                <a:latin typeface="+mn-lt"/>
              </a:rPr>
              <a:t>90 </a:t>
            </a:r>
            <a:r>
              <a:rPr lang="en-GB" dirty="0" err="1">
                <a:solidFill>
                  <a:srgbClr val="FA000F"/>
                </a:solidFill>
                <a:effectLst/>
                <a:latin typeface="+mn-lt"/>
              </a:rPr>
              <a:t>incium</a:t>
            </a:r>
            <a:r>
              <a:rPr lang="en-GB" dirty="0">
                <a:solidFill>
                  <a:srgbClr val="FA000F"/>
                </a:solidFill>
                <a:effectLst/>
                <a:latin typeface="+mn-lt"/>
              </a:rPr>
              <a:t> </a:t>
            </a:r>
            <a:r>
              <a:rPr lang="en-GB" dirty="0" err="1">
                <a:solidFill>
                  <a:srgbClr val="FA000F"/>
                </a:solidFill>
                <a:effectLst/>
                <a:latin typeface="+mn-lt"/>
              </a:rPr>
              <a:t>ium</a:t>
            </a:r>
            <a:r>
              <a:rPr lang="en-GB" dirty="0">
                <a:solidFill>
                  <a:srgbClr val="FA000F"/>
                </a:solidFill>
                <a:effectLst/>
                <a:latin typeface="+mn-lt"/>
              </a:rPr>
              <a:t> 200+ </a:t>
            </a:r>
            <a:r>
              <a:rPr lang="en-GB" dirty="0" err="1">
                <a:solidFill>
                  <a:srgbClr val="FA000F"/>
                </a:solidFill>
                <a:effectLst/>
                <a:latin typeface="+mn-lt"/>
              </a:rPr>
              <a:t>volupid</a:t>
            </a:r>
            <a:r>
              <a:rPr lang="en-GB" dirty="0">
                <a:solidFill>
                  <a:srgbClr val="FA000F"/>
                </a:solidFill>
                <a:effectLst/>
                <a:latin typeface="+mn-lt"/>
              </a:rPr>
              <a:t> </a:t>
            </a:r>
            <a:r>
              <a:rPr lang="en-GB" dirty="0" err="1">
                <a:solidFill>
                  <a:srgbClr val="FA000F"/>
                </a:solidFill>
                <a:effectLst/>
                <a:latin typeface="+mn-lt"/>
              </a:rPr>
              <a:t>quam</a:t>
            </a:r>
            <a:r>
              <a:rPr lang="en-GB" dirty="0">
                <a:solidFill>
                  <a:srgbClr val="FA000F"/>
                </a:solidFill>
                <a:effectLst/>
                <a:latin typeface="+mn-lt"/>
              </a:rPr>
              <a:t> </a:t>
            </a:r>
            <a:r>
              <a:rPr lang="en-GB" dirty="0" err="1">
                <a:solidFill>
                  <a:srgbClr val="000000"/>
                </a:solidFill>
                <a:effectLst/>
                <a:latin typeface="+mn-lt"/>
              </a:rPr>
              <a:t>Autemquas</a:t>
            </a:r>
            <a:r>
              <a:rPr lang="en-GB" dirty="0">
                <a:solidFill>
                  <a:srgbClr val="000000"/>
                </a:solidFill>
                <a:effectLst/>
                <a:latin typeface="+mn-lt"/>
              </a:rPr>
              <a:t> 120 </a:t>
            </a:r>
            <a:r>
              <a:rPr lang="en-GB" dirty="0" err="1">
                <a:solidFill>
                  <a:srgbClr val="000000"/>
                </a:solidFill>
                <a:effectLst/>
                <a:latin typeface="+mn-lt"/>
              </a:rPr>
              <a:t>inpos</a:t>
            </a:r>
            <a:r>
              <a:rPr lang="en-GB" dirty="0">
                <a:solidFill>
                  <a:srgbClr val="000000"/>
                </a:solidFill>
                <a:effectLst/>
                <a:latin typeface="+mn-lt"/>
              </a:rPr>
              <a:t> </a:t>
            </a:r>
            <a:r>
              <a:rPr lang="en-GB" dirty="0" err="1">
                <a:solidFill>
                  <a:srgbClr val="000000"/>
                </a:solidFill>
                <a:effectLst/>
                <a:latin typeface="+mn-lt"/>
              </a:rPr>
              <a:t>santos</a:t>
            </a:r>
            <a:r>
              <a:rPr lang="en-GB" dirty="0">
                <a:solidFill>
                  <a:srgbClr val="FA000F"/>
                </a:solidFill>
                <a:effectLst/>
                <a:latin typeface="+mn-lt"/>
              </a:rPr>
              <a:t>  </a:t>
            </a:r>
            <a:br>
              <a:rPr lang="en-GB" dirty="0">
                <a:solidFill>
                  <a:srgbClr val="FA000F"/>
                </a:solidFill>
                <a:effectLst/>
                <a:latin typeface="+mn-lt"/>
              </a:rPr>
            </a:br>
            <a:r>
              <a:rPr lang="en-GB" dirty="0">
                <a:solidFill>
                  <a:srgbClr val="FA000F"/>
                </a:solidFill>
                <a:effectLst/>
                <a:latin typeface="+mn-lt"/>
              </a:rPr>
              <a:t>1,800+ </a:t>
            </a:r>
            <a:r>
              <a:rPr lang="en-GB" dirty="0" err="1">
                <a:solidFill>
                  <a:srgbClr val="FA000F"/>
                </a:solidFill>
                <a:effectLst/>
                <a:latin typeface="+mn-lt"/>
              </a:rPr>
              <a:t>expliquatur</a:t>
            </a:r>
            <a:r>
              <a:rPr lang="en-GB" dirty="0">
                <a:solidFill>
                  <a:srgbClr val="FA000F"/>
                </a:solidFill>
                <a:effectLst/>
                <a:latin typeface="+mn-lt"/>
              </a:rPr>
              <a:t> </a:t>
            </a:r>
            <a:r>
              <a:rPr lang="en-GB" dirty="0" err="1">
                <a:solidFill>
                  <a:srgbClr val="FA000F"/>
                </a:solidFill>
                <a:effectLst/>
                <a:latin typeface="+mn-lt"/>
              </a:rPr>
              <a:t>asaut</a:t>
            </a:r>
            <a:r>
              <a:rPr lang="en-GB" dirty="0">
                <a:solidFill>
                  <a:srgbClr val="FA000F"/>
                </a:solidFill>
                <a:effectLst/>
                <a:latin typeface="+mn-lt"/>
              </a:rPr>
              <a:t> </a:t>
            </a:r>
            <a:r>
              <a:rPr lang="en-GB" dirty="0" err="1">
                <a:solidFill>
                  <a:srgbClr val="FA000F"/>
                </a:solidFill>
                <a:effectLst/>
                <a:latin typeface="+mn-lt"/>
              </a:rPr>
              <a:t>archi</a:t>
            </a:r>
            <a:br>
              <a:rPr lang="en-GB" dirty="0">
                <a:solidFill>
                  <a:srgbClr val="FA000F"/>
                </a:solidFill>
                <a:effectLst/>
                <a:latin typeface="+mn-lt"/>
              </a:rPr>
            </a:br>
            <a:r>
              <a:rPr lang="en-GB" dirty="0">
                <a:solidFill>
                  <a:srgbClr val="0C0C0C"/>
                </a:solidFill>
                <a:effectLst/>
                <a:latin typeface="+mn-lt"/>
              </a:rPr>
              <a:t>2,400 </a:t>
            </a:r>
            <a:r>
              <a:rPr lang="en-GB" dirty="0" err="1">
                <a:solidFill>
                  <a:srgbClr val="0C0C0C"/>
                </a:solidFill>
                <a:effectLst/>
                <a:latin typeface="+mn-lt"/>
              </a:rPr>
              <a:t>voluptiures</a:t>
            </a:r>
            <a:r>
              <a:rPr lang="en-GB" dirty="0">
                <a:solidFill>
                  <a:srgbClr val="0C0C0C"/>
                </a:solidFill>
                <a:effectLst/>
                <a:latin typeface="+mn-lt"/>
              </a:rPr>
              <a:t> </a:t>
            </a:r>
            <a:r>
              <a:rPr lang="en-GB" dirty="0" err="1">
                <a:solidFill>
                  <a:srgbClr val="0C0C0C"/>
                </a:solidFill>
                <a:effectLst/>
                <a:latin typeface="+mn-lt"/>
              </a:rPr>
              <a:t>intinti</a:t>
            </a:r>
            <a:r>
              <a:rPr lang="en-GB" dirty="0">
                <a:solidFill>
                  <a:srgbClr val="0C0C0C"/>
                </a:solidFill>
                <a:effectLst/>
                <a:latin typeface="+mn-lt"/>
              </a:rPr>
              <a:t> </a:t>
            </a:r>
            <a:r>
              <a:rPr lang="en-GB" dirty="0" err="1">
                <a:solidFill>
                  <a:srgbClr val="0C0C0C"/>
                </a:solidFill>
                <a:effectLst/>
                <a:latin typeface="+mn-lt"/>
              </a:rPr>
              <a:t>onsequam</a:t>
            </a:r>
            <a:br>
              <a:rPr lang="en-GB" dirty="0">
                <a:solidFill>
                  <a:srgbClr val="FA000F"/>
                </a:solidFill>
                <a:effectLst/>
                <a:latin typeface="+mn-lt"/>
              </a:rPr>
            </a:br>
            <a:r>
              <a:rPr lang="en-GB" dirty="0">
                <a:solidFill>
                  <a:srgbClr val="FA000F"/>
                </a:solidFill>
                <a:effectLst/>
                <a:latin typeface="+mn-lt"/>
              </a:rPr>
              <a:t>45,000 um </a:t>
            </a:r>
            <a:r>
              <a:rPr lang="en-GB" dirty="0" err="1">
                <a:solidFill>
                  <a:srgbClr val="FA000F"/>
                </a:solidFill>
                <a:effectLst/>
                <a:latin typeface="+mn-lt"/>
              </a:rPr>
              <a:t>sandam</a:t>
            </a:r>
            <a:r>
              <a:rPr lang="en-GB" dirty="0">
                <a:solidFill>
                  <a:srgbClr val="FA000F"/>
                </a:solidFill>
                <a:effectLst/>
                <a:latin typeface="+mn-lt"/>
              </a:rPr>
              <a:t> </a:t>
            </a:r>
            <a:r>
              <a:rPr lang="en-GB" dirty="0" err="1">
                <a:solidFill>
                  <a:srgbClr val="FA000F"/>
                </a:solidFill>
                <a:effectLst/>
                <a:latin typeface="+mn-lt"/>
              </a:rPr>
              <a:t>dignis</a:t>
            </a:r>
            <a:endParaRPr lang="en-GB" dirty="0"/>
          </a:p>
        </p:txBody>
      </p:sp>
      <p:sp>
        <p:nvSpPr>
          <p:cNvPr id="6" name="Text Placeholder 5">
            <a:extLst>
              <a:ext uri="{FF2B5EF4-FFF2-40B4-BE49-F238E27FC236}">
                <a16:creationId xmlns:a16="http://schemas.microsoft.com/office/drawing/2014/main" id="{37E833F5-E566-C80F-A823-8CE9BF6D0BC4}"/>
              </a:ext>
            </a:extLst>
          </p:cNvPr>
          <p:cNvSpPr>
            <a:spLocks noGrp="1"/>
          </p:cNvSpPr>
          <p:nvPr>
            <p:ph type="body" sz="half" idx="2"/>
          </p:nvPr>
        </p:nvSpPr>
        <p:spPr>
          <a:xfrm>
            <a:off x="473075" y="403225"/>
            <a:ext cx="4591050" cy="206375"/>
          </a:xfrm>
        </p:spPr>
        <p:txBody>
          <a:bodyPr/>
          <a:lstStyle/>
          <a:p>
            <a:r>
              <a:rPr lang="en-GB"/>
              <a:t>Running header</a:t>
            </a:r>
          </a:p>
        </p:txBody>
      </p:sp>
    </p:spTree>
    <p:extLst>
      <p:ext uri="{BB962C8B-B14F-4D97-AF65-F5344CB8AC3E}">
        <p14:creationId xmlns:p14="http://schemas.microsoft.com/office/powerpoint/2010/main" val="1636637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236FA6-E091-AA8A-3CCE-193D6E3C8A1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F934ED0-53FD-DD60-7D46-660335F00AAC}"/>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38</a:t>
            </a:fld>
            <a:endParaRPr lang="en-GB"/>
          </a:p>
        </p:txBody>
      </p:sp>
      <p:sp>
        <p:nvSpPr>
          <p:cNvPr id="15" name="Text Placeholder 14">
            <a:extLst>
              <a:ext uri="{FF2B5EF4-FFF2-40B4-BE49-F238E27FC236}">
                <a16:creationId xmlns:a16="http://schemas.microsoft.com/office/drawing/2014/main" id="{9DE44954-BF5E-C00F-D1DD-B87F92DB2F00}"/>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E349DBF5-8F5B-2C4A-BF3A-431C55D4A110}"/>
              </a:ext>
            </a:extLst>
          </p:cNvPr>
          <p:cNvSpPr>
            <a:spLocks noGrp="1"/>
          </p:cNvSpPr>
          <p:nvPr>
            <p:ph type="title"/>
          </p:nvPr>
        </p:nvSpPr>
        <p:spPr>
          <a:xfrm>
            <a:off x="469900" y="698500"/>
            <a:ext cx="2695576" cy="304699"/>
          </a:xfrm>
        </p:spPr>
        <p:txBody>
          <a:bodyPr/>
          <a:lstStyle/>
          <a:p>
            <a:r>
              <a:rPr lang="en-GB" dirty="0"/>
              <a:t>Slide title</a:t>
            </a:r>
          </a:p>
        </p:txBody>
      </p:sp>
      <p:sp>
        <p:nvSpPr>
          <p:cNvPr id="13" name="Text Placeholder 5">
            <a:extLst>
              <a:ext uri="{FF2B5EF4-FFF2-40B4-BE49-F238E27FC236}">
                <a16:creationId xmlns:a16="http://schemas.microsoft.com/office/drawing/2014/main" id="{5ABA0436-889C-318A-BCBB-89C9F16ABDC6}"/>
              </a:ext>
            </a:extLst>
          </p:cNvPr>
          <p:cNvSpPr txBox="1">
            <a:spLocks/>
          </p:cNvSpPr>
          <p:nvPr/>
        </p:nvSpPr>
        <p:spPr>
          <a:xfrm>
            <a:off x="376238" y="2047562"/>
            <a:ext cx="4274670" cy="3887787"/>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dirty="0"/>
              <a:t>Lorem ipsum dolor sit </a:t>
            </a:r>
            <a:r>
              <a:rPr lang="en-US" sz="1600" dirty="0" err="1"/>
              <a:t>amet</a:t>
            </a:r>
            <a:r>
              <a:rPr lang="en-US" sz="1600" dirty="0"/>
              <a:t>, </a:t>
            </a:r>
            <a:r>
              <a:rPr lang="en-US" sz="1600" dirty="0" err="1"/>
              <a:t>consectetuer</a:t>
            </a:r>
            <a:r>
              <a:rPr lang="en-US" sz="1600" dirty="0"/>
              <a:t> </a:t>
            </a:r>
            <a:r>
              <a:rPr lang="en-US" sz="1600" dirty="0" err="1"/>
              <a:t>adipiscing</a:t>
            </a:r>
            <a:r>
              <a:rPr lang="en-US" sz="1600" dirty="0"/>
              <a:t> </a:t>
            </a:r>
            <a:r>
              <a:rPr lang="en-US" sz="1600" dirty="0" err="1"/>
              <a:t>elit</a:t>
            </a:r>
            <a:r>
              <a:rPr lang="en-US" sz="1600" dirty="0"/>
              <a:t>. Maecenas </a:t>
            </a:r>
            <a:r>
              <a:rPr lang="en-US" sz="1600" dirty="0" err="1"/>
              <a:t>porttitor</a:t>
            </a:r>
            <a:r>
              <a:rPr lang="en-US" sz="1600" dirty="0"/>
              <a:t> </a:t>
            </a:r>
            <a:r>
              <a:rPr lang="en-US" sz="1600" dirty="0" err="1"/>
              <a:t>congue</a:t>
            </a:r>
            <a:r>
              <a:rPr lang="en-US" sz="1600" dirty="0"/>
              <a:t> </a:t>
            </a:r>
            <a:r>
              <a:rPr lang="en-US" sz="1600" dirty="0" err="1"/>
              <a:t>massa</a:t>
            </a:r>
            <a:r>
              <a:rPr lang="en-US" sz="1600" dirty="0"/>
              <a:t>. </a:t>
            </a:r>
            <a:r>
              <a:rPr lang="en-US" sz="1600" dirty="0" err="1"/>
              <a:t>Fusce</a:t>
            </a:r>
            <a:r>
              <a:rPr lang="en-US" sz="1600" dirty="0"/>
              <a:t> </a:t>
            </a:r>
            <a:r>
              <a:rPr lang="en-US" sz="1600" dirty="0" err="1"/>
              <a:t>posuere</a:t>
            </a:r>
            <a:r>
              <a:rPr lang="en-US" sz="1600" dirty="0"/>
              <a:t>, magna sed pulvinar </a:t>
            </a:r>
            <a:r>
              <a:rPr lang="en-US" sz="1600" dirty="0" err="1"/>
              <a:t>ultricies</a:t>
            </a:r>
            <a:r>
              <a:rPr lang="en-US" sz="1600" dirty="0"/>
              <a:t>, </a:t>
            </a:r>
            <a:r>
              <a:rPr lang="en-US" sz="1600" dirty="0" err="1"/>
              <a:t>purus</a:t>
            </a:r>
            <a:r>
              <a:rPr lang="en-US" sz="1600" dirty="0"/>
              <a:t> </a:t>
            </a:r>
            <a:r>
              <a:rPr lang="en-US" sz="1600" dirty="0" err="1"/>
              <a:t>lectlesuada</a:t>
            </a:r>
            <a:r>
              <a:rPr lang="en-US" sz="1600" dirty="0"/>
              <a:t> libero.</a:t>
            </a:r>
          </a:p>
          <a:p>
            <a:endParaRPr lang="en-US" dirty="0"/>
          </a:p>
        </p:txBody>
      </p:sp>
      <p:sp>
        <p:nvSpPr>
          <p:cNvPr id="16" name="Text Placeholder 6">
            <a:extLst>
              <a:ext uri="{FF2B5EF4-FFF2-40B4-BE49-F238E27FC236}">
                <a16:creationId xmlns:a16="http://schemas.microsoft.com/office/drawing/2014/main" id="{DBE64998-0853-886D-79EC-22A791746EFA}"/>
              </a:ext>
            </a:extLst>
          </p:cNvPr>
          <p:cNvSpPr txBox="1">
            <a:spLocks/>
          </p:cNvSpPr>
          <p:nvPr/>
        </p:nvSpPr>
        <p:spPr>
          <a:xfrm>
            <a:off x="5140325" y="1375257"/>
            <a:ext cx="2862263"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solidFill>
                  <a:schemeClr val="accent1"/>
                </a:solidFill>
              </a:rPr>
              <a:t>Title column one</a:t>
            </a:r>
          </a:p>
          <a:p>
            <a:pPr lvl="1"/>
            <a:endParaRPr lang="en-US" dirty="0"/>
          </a:p>
          <a:p>
            <a:r>
              <a:rPr lang="en-US" dirty="0"/>
              <a:t>Lorem ipsum </a:t>
            </a:r>
          </a:p>
          <a:p>
            <a:r>
              <a:rPr lang="en-US" dirty="0"/>
              <a:t>dolor sit </a:t>
            </a:r>
            <a:r>
              <a:rPr lang="en-US" dirty="0" err="1"/>
              <a:t>amet</a:t>
            </a:r>
            <a:r>
              <a:rPr lang="en-US" dirty="0"/>
              <a:t>, </a:t>
            </a:r>
          </a:p>
          <a:p>
            <a:r>
              <a:rPr lang="en-US" dirty="0" err="1"/>
              <a:t>consectetuer</a:t>
            </a:r>
            <a:r>
              <a:rPr lang="en-US" dirty="0"/>
              <a:t> </a:t>
            </a:r>
            <a:r>
              <a:rPr lang="en-US" dirty="0" err="1"/>
              <a:t>adipiscing</a:t>
            </a:r>
            <a:r>
              <a:rPr lang="en-US" dirty="0"/>
              <a:t> </a:t>
            </a:r>
          </a:p>
          <a:p>
            <a:r>
              <a:rPr lang="en-US" dirty="0"/>
              <a:t>Maecenas </a:t>
            </a:r>
            <a:r>
              <a:rPr lang="en-US" dirty="0" err="1"/>
              <a:t>congue</a:t>
            </a:r>
            <a:r>
              <a:rPr lang="en-US" dirty="0"/>
              <a:t> </a:t>
            </a:r>
            <a:r>
              <a:rPr lang="en-US" dirty="0" err="1"/>
              <a:t>massa</a:t>
            </a:r>
            <a:r>
              <a:rPr lang="en-US" dirty="0"/>
              <a:t> </a:t>
            </a:r>
          </a:p>
          <a:p>
            <a:r>
              <a:rPr lang="en-US" dirty="0" err="1"/>
              <a:t>Fusce</a:t>
            </a:r>
            <a:r>
              <a:rPr lang="en-US" dirty="0"/>
              <a:t> </a:t>
            </a:r>
            <a:r>
              <a:rPr lang="en-US" dirty="0" err="1"/>
              <a:t>posuere</a:t>
            </a:r>
            <a:r>
              <a:rPr lang="en-US" dirty="0"/>
              <a:t>, magna sed pulvinar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Vivamus</a:t>
            </a:r>
            <a:r>
              <a:rPr lang="en-US" dirty="0"/>
              <a:t> a </a:t>
            </a:r>
            <a:r>
              <a:rPr lang="en-US" dirty="0" err="1"/>
              <a:t>tellus</a:t>
            </a:r>
            <a:r>
              <a:rPr lang="en-US" dirty="0"/>
              <a:t>.</a:t>
            </a:r>
          </a:p>
          <a:p>
            <a:r>
              <a:rPr lang="en-US" dirty="0" err="1"/>
              <a:t>Pellentesque</a:t>
            </a:r>
            <a:r>
              <a:rPr lang="en-US" dirty="0"/>
              <a:t> habitant</a:t>
            </a:r>
          </a:p>
          <a:p>
            <a:endParaRPr lang="en-US" dirty="0"/>
          </a:p>
          <a:p>
            <a:endParaRPr lang="en-US" dirty="0"/>
          </a:p>
        </p:txBody>
      </p:sp>
      <p:sp>
        <p:nvSpPr>
          <p:cNvPr id="17" name="Text Placeholder 7">
            <a:extLst>
              <a:ext uri="{FF2B5EF4-FFF2-40B4-BE49-F238E27FC236}">
                <a16:creationId xmlns:a16="http://schemas.microsoft.com/office/drawing/2014/main" id="{8788C003-6694-C971-6734-BF6A86FE4C85}"/>
              </a:ext>
            </a:extLst>
          </p:cNvPr>
          <p:cNvSpPr txBox="1">
            <a:spLocks/>
          </p:cNvSpPr>
          <p:nvPr/>
        </p:nvSpPr>
        <p:spPr>
          <a:xfrm>
            <a:off x="8352608" y="1375257"/>
            <a:ext cx="2860675" cy="457835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US" sz="1600" b="1" dirty="0"/>
              <a:t>Title column two</a:t>
            </a:r>
          </a:p>
          <a:p>
            <a:endParaRPr lang="en-US" dirty="0"/>
          </a:p>
          <a:p>
            <a:r>
              <a:rPr lang="en-US" dirty="0"/>
              <a:t>Lorem ipsum dol, </a:t>
            </a:r>
            <a:r>
              <a:rPr lang="en-US" dirty="0" err="1"/>
              <a:t>cotuer</a:t>
            </a:r>
            <a:r>
              <a:rPr lang="en-US" dirty="0"/>
              <a:t> </a:t>
            </a:r>
          </a:p>
          <a:p>
            <a:r>
              <a:rPr lang="en-US" dirty="0" err="1"/>
              <a:t>adipiscing</a:t>
            </a:r>
            <a:r>
              <a:rPr lang="en-US" dirty="0"/>
              <a:t> </a:t>
            </a:r>
            <a:r>
              <a:rPr lang="en-US" dirty="0" err="1"/>
              <a:t>elit</a:t>
            </a:r>
            <a:r>
              <a:rPr lang="en-US" dirty="0"/>
              <a:t>. </a:t>
            </a:r>
          </a:p>
          <a:p>
            <a:r>
              <a:rPr lang="en-US" dirty="0"/>
              <a:t>Maecenas </a:t>
            </a:r>
            <a:r>
              <a:rPr lang="en-US" dirty="0" err="1"/>
              <a:t>porttitor</a:t>
            </a:r>
            <a:r>
              <a:rPr lang="en-US" dirty="0"/>
              <a:t> co</a:t>
            </a:r>
          </a:p>
          <a:p>
            <a:r>
              <a:rPr lang="en-US" dirty="0" err="1"/>
              <a:t>Fusce</a:t>
            </a:r>
            <a:r>
              <a:rPr lang="en-US" dirty="0"/>
              <a:t> </a:t>
            </a:r>
            <a:r>
              <a:rPr lang="en-US" dirty="0" err="1"/>
              <a:t>posuere</a:t>
            </a:r>
            <a:r>
              <a:rPr lang="en-US" dirty="0"/>
              <a:t>, magna sed pulvinar </a:t>
            </a:r>
            <a:r>
              <a:rPr lang="en-US" dirty="0" err="1"/>
              <a:t>ultricies</a:t>
            </a:r>
            <a:r>
              <a:rPr lang="en-US" dirty="0"/>
              <a:t>, </a:t>
            </a:r>
          </a:p>
          <a:p>
            <a:r>
              <a:rPr lang="en-US" dirty="0" err="1"/>
              <a:t>purus</a:t>
            </a:r>
            <a:r>
              <a:rPr lang="en-US" dirty="0"/>
              <a:t> </a:t>
            </a:r>
            <a:r>
              <a:rPr lang="en-US" dirty="0" err="1"/>
              <a:t>lus</a:t>
            </a:r>
            <a:r>
              <a:rPr lang="en-US" dirty="0"/>
              <a:t> males </a:t>
            </a:r>
            <a:r>
              <a:rPr lang="en-US" dirty="0" err="1"/>
              <a:t>uabeurna</a:t>
            </a:r>
            <a:endParaRPr lang="en-US" dirty="0"/>
          </a:p>
          <a:p>
            <a:r>
              <a:rPr lang="en-US" dirty="0"/>
              <a:t>Nunc </a:t>
            </a:r>
            <a:r>
              <a:rPr lang="en-US" dirty="0" err="1"/>
              <a:t>viverra</a:t>
            </a:r>
            <a:r>
              <a:rPr lang="en-US" dirty="0"/>
              <a:t> </a:t>
            </a:r>
            <a:r>
              <a:rPr lang="en-US" dirty="0" err="1"/>
              <a:t>imperdiet</a:t>
            </a:r>
            <a:endParaRPr lang="en-US" dirty="0"/>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p:txBody>
      </p:sp>
      <p:cxnSp>
        <p:nvCxnSpPr>
          <p:cNvPr id="18" name="Straight Connector 17">
            <a:extLst>
              <a:ext uri="{FF2B5EF4-FFF2-40B4-BE49-F238E27FC236}">
                <a16:creationId xmlns:a16="http://schemas.microsoft.com/office/drawing/2014/main" id="{7A0F4DE2-09A8-5BD0-4AB2-15A30EAFA33E}"/>
              </a:ext>
            </a:extLst>
          </p:cNvPr>
          <p:cNvCxnSpPr/>
          <p:nvPr/>
        </p:nvCxnSpPr>
        <p:spPr>
          <a:xfrm>
            <a:off x="5140325"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F9D784E-85A0-8C81-F971-DE913258EEBE}"/>
              </a:ext>
            </a:extLst>
          </p:cNvPr>
          <p:cNvCxnSpPr/>
          <p:nvPr/>
        </p:nvCxnSpPr>
        <p:spPr>
          <a:xfrm>
            <a:off x="8354848" y="1777742"/>
            <a:ext cx="2862263"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9500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0728A-328D-E292-9750-4833C436F4A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0BDD82-1CE0-7149-EEC8-A69025C99D8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AD9942C-E046-D769-6C9B-9F26B696E4D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39</a:t>
            </a:fld>
            <a:endParaRPr lang="en-GB"/>
          </a:p>
        </p:txBody>
      </p:sp>
      <p:sp>
        <p:nvSpPr>
          <p:cNvPr id="15" name="Text Placeholder 14">
            <a:extLst>
              <a:ext uri="{FF2B5EF4-FFF2-40B4-BE49-F238E27FC236}">
                <a16:creationId xmlns:a16="http://schemas.microsoft.com/office/drawing/2014/main" id="{ED33AB9F-02B0-4FC3-BBF0-079DFF1FFFC2}"/>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4A5910C9-6F21-C30D-0DD0-3CB9F04DF2FB}"/>
              </a:ext>
            </a:extLst>
          </p:cNvPr>
          <p:cNvSpPr>
            <a:spLocks noGrp="1"/>
          </p:cNvSpPr>
          <p:nvPr>
            <p:ph type="title"/>
          </p:nvPr>
        </p:nvSpPr>
        <p:spPr>
          <a:xfrm>
            <a:off x="469900" y="698500"/>
            <a:ext cx="2695576" cy="304699"/>
          </a:xfrm>
        </p:spPr>
        <p:txBody>
          <a:bodyPr/>
          <a:lstStyle/>
          <a:p>
            <a:r>
              <a:rPr lang="en-GB" dirty="0"/>
              <a:t>Slide title</a:t>
            </a:r>
          </a:p>
        </p:txBody>
      </p:sp>
      <p:sp>
        <p:nvSpPr>
          <p:cNvPr id="11" name="Text Placeholder 6">
            <a:extLst>
              <a:ext uri="{FF2B5EF4-FFF2-40B4-BE49-F238E27FC236}">
                <a16:creationId xmlns:a16="http://schemas.microsoft.com/office/drawing/2014/main" id="{98C00DDA-0003-7D7C-14DA-EBFF97203D88}"/>
              </a:ext>
            </a:extLst>
          </p:cNvPr>
          <p:cNvSpPr txBox="1">
            <a:spLocks/>
          </p:cNvSpPr>
          <p:nvPr/>
        </p:nvSpPr>
        <p:spPr>
          <a:xfrm>
            <a:off x="376238" y="2002114"/>
            <a:ext cx="5276850" cy="3862910"/>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latin typeface="+mj-lt"/>
              </a:rPr>
              <a:t>Lorem ipsum dolor sit </a:t>
            </a:r>
            <a:r>
              <a:rPr lang="en-US" sz="1600" b="1" dirty="0" err="1">
                <a:latin typeface="+mj-lt"/>
              </a:rPr>
              <a:t>amet</a:t>
            </a:r>
            <a:endParaRPr lang="en-US" sz="1600" b="1" dirty="0">
              <a:latin typeface="+mj-lt"/>
            </a:endParaRPr>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
        <p:nvSpPr>
          <p:cNvPr id="12" name="Text Placeholder 7">
            <a:extLst>
              <a:ext uri="{FF2B5EF4-FFF2-40B4-BE49-F238E27FC236}">
                <a16:creationId xmlns:a16="http://schemas.microsoft.com/office/drawing/2014/main" id="{5D55037C-1A29-0423-4015-2DAAE4C4E423}"/>
              </a:ext>
            </a:extLst>
          </p:cNvPr>
          <p:cNvSpPr txBox="1">
            <a:spLocks/>
          </p:cNvSpPr>
          <p:nvPr/>
        </p:nvSpPr>
        <p:spPr>
          <a:xfrm>
            <a:off x="6096000" y="2002064"/>
            <a:ext cx="5276850" cy="3862388"/>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Font typeface="Hitachi Sans"/>
              <a:buNone/>
            </a:pPr>
            <a:r>
              <a:rPr lang="en-US" sz="1600" b="1" dirty="0"/>
              <a:t>Lorem ipsum dolor sit </a:t>
            </a:r>
            <a:r>
              <a:rPr lang="en-US" sz="1600" b="1" dirty="0" err="1"/>
              <a:t>amet</a:t>
            </a:r>
            <a:endParaRPr lang="en-US" sz="1600" b="1" dirty="0"/>
          </a:p>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7086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80B5CA5-D28F-A2F1-D530-856BCD532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82151-4220-8734-106B-F79A05DF7C24}"/>
              </a:ext>
            </a:extLst>
          </p:cNvPr>
          <p:cNvSpPr>
            <a:spLocks noGrp="1"/>
          </p:cNvSpPr>
          <p:nvPr>
            <p:ph type="title"/>
          </p:nvPr>
        </p:nvSpPr>
        <p:spPr>
          <a:xfrm>
            <a:off x="485138" y="5607179"/>
            <a:ext cx="3629661" cy="615553"/>
          </a:xfrm>
        </p:spPr>
        <p:txBody>
          <a:bodyPr>
            <a:spAutoFit/>
          </a:bodyPr>
          <a:lstStyle/>
          <a:p>
            <a:r>
              <a:rPr lang="en-GB"/>
              <a:t>Presentation headline </a:t>
            </a:r>
            <a:br>
              <a:rPr lang="en-GB"/>
            </a:br>
            <a:r>
              <a:rPr lang="en-GB"/>
              <a:t>title placeholder</a:t>
            </a:r>
          </a:p>
        </p:txBody>
      </p:sp>
      <p:sp>
        <p:nvSpPr>
          <p:cNvPr id="3" name="Text Placeholder 2">
            <a:extLst>
              <a:ext uri="{FF2B5EF4-FFF2-40B4-BE49-F238E27FC236}">
                <a16:creationId xmlns:a16="http://schemas.microsoft.com/office/drawing/2014/main" id="{8D9B8DF3-0C8E-260E-698F-C5D7BAE77C65}"/>
              </a:ext>
            </a:extLst>
          </p:cNvPr>
          <p:cNvSpPr>
            <a:spLocks noGrp="1"/>
          </p:cNvSpPr>
          <p:nvPr>
            <p:ph type="body" sz="half" idx="2"/>
          </p:nvPr>
        </p:nvSpPr>
        <p:spPr>
          <a:xfrm>
            <a:off x="485138" y="5248275"/>
            <a:ext cx="3629660" cy="190437"/>
          </a:xfrm>
        </p:spPr>
        <p:txBody>
          <a:bodyPr/>
          <a:lstStyle/>
          <a:p>
            <a:r>
              <a:rPr lang="en-GB" dirty="0"/>
              <a:t>Sub-heading here if needed</a:t>
            </a:r>
          </a:p>
        </p:txBody>
      </p:sp>
      <p:sp>
        <p:nvSpPr>
          <p:cNvPr id="4" name="Text Placeholder 3">
            <a:extLst>
              <a:ext uri="{FF2B5EF4-FFF2-40B4-BE49-F238E27FC236}">
                <a16:creationId xmlns:a16="http://schemas.microsoft.com/office/drawing/2014/main" id="{5017F593-897A-C26D-1CAA-BE2D588CD62C}"/>
              </a:ext>
            </a:extLst>
          </p:cNvPr>
          <p:cNvSpPr>
            <a:spLocks noGrp="1"/>
          </p:cNvSpPr>
          <p:nvPr>
            <p:ph type="body" sz="quarter" idx="14"/>
          </p:nvPr>
        </p:nvSpPr>
        <p:spPr>
          <a:xfrm>
            <a:off x="4273550" y="5761067"/>
            <a:ext cx="3646450" cy="461665"/>
          </a:xfrm>
        </p:spPr>
        <p:txBody>
          <a:bodyPr/>
          <a:lstStyle/>
          <a:p>
            <a:r>
              <a:rPr lang="en-GB"/>
              <a:t>Date</a:t>
            </a:r>
          </a:p>
          <a:p>
            <a:pPr lvl="1"/>
            <a:r>
              <a:rPr lang="en-GB"/>
              <a:t>Month YYYY</a:t>
            </a:r>
          </a:p>
        </p:txBody>
      </p:sp>
      <p:sp>
        <p:nvSpPr>
          <p:cNvPr id="5" name="Text Placeholder 2">
            <a:extLst>
              <a:ext uri="{FF2B5EF4-FFF2-40B4-BE49-F238E27FC236}">
                <a16:creationId xmlns:a16="http://schemas.microsoft.com/office/drawing/2014/main" id="{E11231FE-5DFC-8A3E-7F57-396C446681DE}"/>
              </a:ext>
            </a:extLst>
          </p:cNvPr>
          <p:cNvSpPr txBox="1">
            <a:spLocks/>
          </p:cNvSpPr>
          <p:nvPr/>
        </p:nvSpPr>
        <p:spPr>
          <a:xfrm>
            <a:off x="485138" y="4791075"/>
            <a:ext cx="3629660" cy="276999"/>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Clr>
                <a:schemeClr val="accent1"/>
              </a:buClr>
              <a:buFont typeface="Hitachi Sans"/>
              <a:buNone/>
              <a:defRPr sz="1200" b="1" kern="1200">
                <a:solidFill>
                  <a:schemeClr val="bg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r>
              <a:rPr lang="en-GB" sz="2000" b="1" dirty="0"/>
              <a:t>Hitachi Digital Services</a:t>
            </a:r>
            <a:endParaRPr lang="en-GB" sz="2000" dirty="0"/>
          </a:p>
        </p:txBody>
      </p:sp>
    </p:spTree>
    <p:extLst>
      <p:ext uri="{BB962C8B-B14F-4D97-AF65-F5344CB8AC3E}">
        <p14:creationId xmlns:p14="http://schemas.microsoft.com/office/powerpoint/2010/main" val="819191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FB5D4-1C45-5CAE-7C5B-1FB08BC8271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72C06E-8E7D-02BE-87E5-01A71F75D5F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D9D63532-23D7-7765-C7AF-4EF5B856C0A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40</a:t>
            </a:fld>
            <a:endParaRPr lang="en-GB"/>
          </a:p>
        </p:txBody>
      </p:sp>
      <p:sp>
        <p:nvSpPr>
          <p:cNvPr id="15" name="Text Placeholder 14">
            <a:extLst>
              <a:ext uri="{FF2B5EF4-FFF2-40B4-BE49-F238E27FC236}">
                <a16:creationId xmlns:a16="http://schemas.microsoft.com/office/drawing/2014/main" id="{54051403-EAD2-8A78-D2F1-3EC24F5508C3}"/>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9EB8C8E2-1DAE-93FE-B474-AEFD936E36D7}"/>
              </a:ext>
            </a:extLst>
          </p:cNvPr>
          <p:cNvSpPr>
            <a:spLocks noGrp="1"/>
          </p:cNvSpPr>
          <p:nvPr>
            <p:ph type="title"/>
          </p:nvPr>
        </p:nvSpPr>
        <p:spPr>
          <a:xfrm>
            <a:off x="469900" y="698500"/>
            <a:ext cx="2695576" cy="304699"/>
          </a:xfrm>
        </p:spPr>
        <p:txBody>
          <a:bodyPr/>
          <a:lstStyle/>
          <a:p>
            <a:r>
              <a:rPr lang="en-GB" dirty="0"/>
              <a:t>Slide title</a:t>
            </a:r>
          </a:p>
        </p:txBody>
      </p:sp>
      <p:sp>
        <p:nvSpPr>
          <p:cNvPr id="4" name="Rectangle: Rounded Corners 6">
            <a:extLst>
              <a:ext uri="{FF2B5EF4-FFF2-40B4-BE49-F238E27FC236}">
                <a16:creationId xmlns:a16="http://schemas.microsoft.com/office/drawing/2014/main" id="{E5081143-AA5B-41D8-F108-7E779A6D70ED}"/>
              </a:ext>
            </a:extLst>
          </p:cNvPr>
          <p:cNvSpPr/>
          <p:nvPr/>
        </p:nvSpPr>
        <p:spPr>
          <a:xfrm>
            <a:off x="378883"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31">
            <a:extLst>
              <a:ext uri="{FF2B5EF4-FFF2-40B4-BE49-F238E27FC236}">
                <a16:creationId xmlns:a16="http://schemas.microsoft.com/office/drawing/2014/main" id="{E00BCF76-7BD4-F274-655F-3540187FD1E8}"/>
              </a:ext>
            </a:extLst>
          </p:cNvPr>
          <p:cNvSpPr/>
          <p:nvPr/>
        </p:nvSpPr>
        <p:spPr>
          <a:xfrm>
            <a:off x="4198734"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32">
            <a:extLst>
              <a:ext uri="{FF2B5EF4-FFF2-40B4-BE49-F238E27FC236}">
                <a16:creationId xmlns:a16="http://schemas.microsoft.com/office/drawing/2014/main" id="{C58590A9-5403-F92C-2FD2-143E4F1D03EA}"/>
              </a:ext>
            </a:extLst>
          </p:cNvPr>
          <p:cNvSpPr/>
          <p:nvPr/>
        </p:nvSpPr>
        <p:spPr>
          <a:xfrm>
            <a:off x="8002588" y="1655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33">
            <a:extLst>
              <a:ext uri="{FF2B5EF4-FFF2-40B4-BE49-F238E27FC236}">
                <a16:creationId xmlns:a16="http://schemas.microsoft.com/office/drawing/2014/main" id="{4D1D5044-1714-9108-2B98-1D8E96523999}"/>
              </a:ext>
            </a:extLst>
          </p:cNvPr>
          <p:cNvSpPr/>
          <p:nvPr/>
        </p:nvSpPr>
        <p:spPr>
          <a:xfrm>
            <a:off x="378883"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4">
            <a:extLst>
              <a:ext uri="{FF2B5EF4-FFF2-40B4-BE49-F238E27FC236}">
                <a16:creationId xmlns:a16="http://schemas.microsoft.com/office/drawing/2014/main" id="{28FB3DF4-A8BF-BE6B-A35D-69C8F5D8BC91}"/>
              </a:ext>
            </a:extLst>
          </p:cNvPr>
          <p:cNvSpPr/>
          <p:nvPr/>
        </p:nvSpPr>
        <p:spPr>
          <a:xfrm>
            <a:off x="4198734" y="3687584"/>
            <a:ext cx="3639202" cy="1815912"/>
          </a:xfrm>
          <a:prstGeom prst="roundRect">
            <a:avLst>
              <a:gd name="adj" fmla="val 198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3DF9EC-53B5-7911-7063-2F37313965E1}"/>
              </a:ext>
            </a:extLst>
          </p:cNvPr>
          <p:cNvSpPr txBox="1"/>
          <p:nvPr/>
        </p:nvSpPr>
        <p:spPr>
          <a:xfrm>
            <a:off x="559532" y="2288390"/>
            <a:ext cx="2957391" cy="685473"/>
          </a:xfrm>
          <a:prstGeom prst="rect">
            <a:avLst/>
          </a:prstGeom>
          <a:noFill/>
        </p:spPr>
        <p:txBody>
          <a:bodyPr wrap="square" lIns="0" tIns="0" rIns="0" bIns="0" rtlCol="0">
            <a:noAutofit/>
          </a:bodyPr>
          <a:lstStyle/>
          <a:p>
            <a:pPr>
              <a:lnSpc>
                <a:spcPct val="110000"/>
              </a:lnSpc>
            </a:pPr>
            <a:r>
              <a:rPr lang="en-GB" sz="1200" dirty="0">
                <a:solidFill>
                  <a:schemeClr val="bg1"/>
                </a:solidFill>
              </a:rPr>
              <a:t>Lorem ipsum </a:t>
            </a:r>
            <a:r>
              <a:rPr lang="en-GB" sz="1200" dirty="0" err="1">
                <a:solidFill>
                  <a:schemeClr val="bg1"/>
                </a:solidFill>
              </a:rPr>
              <a:t>dolor</a:t>
            </a:r>
            <a:r>
              <a:rPr lang="en-GB" sz="1200" dirty="0">
                <a:solidFill>
                  <a:schemeClr val="bg1"/>
                </a:solidFill>
              </a:rPr>
              <a:t> sit </a:t>
            </a:r>
            <a:r>
              <a:rPr lang="en-GB" sz="1200" dirty="0" err="1">
                <a:solidFill>
                  <a:schemeClr val="bg1"/>
                </a:solidFill>
              </a:rPr>
              <a:t>amet</a:t>
            </a:r>
            <a:r>
              <a:rPr lang="en-GB" sz="1200" dirty="0">
                <a:solidFill>
                  <a:schemeClr val="bg1"/>
                </a:solidFill>
              </a:rPr>
              <a:t>, </a:t>
            </a:r>
            <a:r>
              <a:rPr lang="en-GB" sz="1200" dirty="0" err="1">
                <a:solidFill>
                  <a:schemeClr val="bg1"/>
                </a:solidFill>
              </a:rPr>
              <a:t>consectetuer</a:t>
            </a:r>
            <a:r>
              <a:rPr lang="en-GB" sz="1200" dirty="0">
                <a:solidFill>
                  <a:schemeClr val="bg1"/>
                </a:solidFill>
              </a:rPr>
              <a:t> </a:t>
            </a:r>
            <a:r>
              <a:rPr lang="en-GB" sz="1200" dirty="0" err="1">
                <a:solidFill>
                  <a:schemeClr val="bg1"/>
                </a:solidFill>
              </a:rPr>
              <a:t>adipiscing</a:t>
            </a:r>
            <a:r>
              <a:rPr lang="en-GB" sz="1200" dirty="0">
                <a:solidFill>
                  <a:schemeClr val="bg1"/>
                </a:solidFill>
              </a:rPr>
              <a:t> </a:t>
            </a:r>
            <a:r>
              <a:rPr lang="en-GB" sz="1200" dirty="0" err="1">
                <a:solidFill>
                  <a:schemeClr val="bg1"/>
                </a:solidFill>
              </a:rPr>
              <a:t>elit</a:t>
            </a:r>
            <a:r>
              <a:rPr lang="en-GB" sz="1200" dirty="0">
                <a:solidFill>
                  <a:schemeClr val="bg1"/>
                </a:solidFill>
              </a:rPr>
              <a:t>. Maecenas </a:t>
            </a:r>
            <a:r>
              <a:rPr lang="en-GB" sz="1200" dirty="0" err="1">
                <a:solidFill>
                  <a:schemeClr val="bg1"/>
                </a:solidFill>
              </a:rPr>
              <a:t>porttitor</a:t>
            </a:r>
            <a:r>
              <a:rPr lang="en-GB" sz="1200" dirty="0">
                <a:solidFill>
                  <a:schemeClr val="bg1"/>
                </a:solidFill>
              </a:rPr>
              <a:t> </a:t>
            </a:r>
            <a:r>
              <a:rPr lang="en-GB" sz="1200" dirty="0" err="1">
                <a:solidFill>
                  <a:schemeClr val="bg1"/>
                </a:solidFill>
              </a:rPr>
              <a:t>congue</a:t>
            </a:r>
            <a:r>
              <a:rPr lang="en-GB" sz="1200" dirty="0">
                <a:solidFill>
                  <a:schemeClr val="bg1"/>
                </a:solidFill>
              </a:rPr>
              <a:t> </a:t>
            </a:r>
            <a:r>
              <a:rPr lang="en-GB" sz="1200" dirty="0" err="1">
                <a:solidFill>
                  <a:schemeClr val="bg1"/>
                </a:solidFill>
              </a:rPr>
              <a:t>massa</a:t>
            </a:r>
            <a:r>
              <a:rPr lang="en-GB" sz="1200" dirty="0">
                <a:solidFill>
                  <a:schemeClr val="bg1"/>
                </a:solidFill>
              </a:rPr>
              <a:t>. </a:t>
            </a:r>
          </a:p>
        </p:txBody>
      </p:sp>
      <p:sp>
        <p:nvSpPr>
          <p:cNvPr id="10" name="TextBox 9">
            <a:extLst>
              <a:ext uri="{FF2B5EF4-FFF2-40B4-BE49-F238E27FC236}">
                <a16:creationId xmlns:a16="http://schemas.microsoft.com/office/drawing/2014/main" id="{B852D87D-A02B-1671-B759-57E17505FCDD}"/>
              </a:ext>
            </a:extLst>
          </p:cNvPr>
          <p:cNvSpPr txBox="1"/>
          <p:nvPr/>
        </p:nvSpPr>
        <p:spPr>
          <a:xfrm>
            <a:off x="559532"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3" name="TextBox 12">
            <a:extLst>
              <a:ext uri="{FF2B5EF4-FFF2-40B4-BE49-F238E27FC236}">
                <a16:creationId xmlns:a16="http://schemas.microsoft.com/office/drawing/2014/main" id="{2F16EF8A-EFCF-DDED-4F0F-CFC9581A046C}"/>
              </a:ext>
            </a:extLst>
          </p:cNvPr>
          <p:cNvSpPr txBox="1"/>
          <p:nvPr/>
        </p:nvSpPr>
        <p:spPr>
          <a:xfrm>
            <a:off x="4362206" y="2288390"/>
            <a:ext cx="3418986" cy="685473"/>
          </a:xfrm>
          <a:prstGeom prst="rect">
            <a:avLst/>
          </a:prstGeom>
          <a:noFill/>
        </p:spPr>
        <p:txBody>
          <a:bodyPr wrap="square" lIns="0" tIns="0" rIns="0" bIns="0" rtlCol="0">
            <a:noAutofit/>
          </a:bodyPr>
          <a:lstStyle/>
          <a:p>
            <a:pPr>
              <a:lnSpc>
                <a:spcPct val="110000"/>
              </a:lnSpc>
            </a:pPr>
            <a:r>
              <a:rPr lang="en-GB" sz="1200" dirty="0" err="1">
                <a:solidFill>
                  <a:schemeClr val="bg1"/>
                </a:solidFill>
              </a:rPr>
              <a:t>Fusce</a:t>
            </a:r>
            <a:r>
              <a:rPr lang="en-GB" sz="1200" dirty="0">
                <a:solidFill>
                  <a:schemeClr val="bg1"/>
                </a:solidFill>
              </a:rPr>
              <a:t> </a:t>
            </a:r>
            <a:r>
              <a:rPr lang="en-GB" sz="1200" dirty="0" err="1">
                <a:solidFill>
                  <a:schemeClr val="bg1"/>
                </a:solidFill>
              </a:rPr>
              <a:t>posuere</a:t>
            </a:r>
            <a:r>
              <a:rPr lang="en-GB" sz="1200" dirty="0">
                <a:solidFill>
                  <a:schemeClr val="bg1"/>
                </a:solidFill>
              </a:rPr>
              <a:t>, magna </a:t>
            </a:r>
            <a:r>
              <a:rPr lang="en-GB" sz="1200" dirty="0" err="1">
                <a:solidFill>
                  <a:schemeClr val="bg1"/>
                </a:solidFill>
              </a:rPr>
              <a:t>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6" name="TextBox 15">
            <a:extLst>
              <a:ext uri="{FF2B5EF4-FFF2-40B4-BE49-F238E27FC236}">
                <a16:creationId xmlns:a16="http://schemas.microsoft.com/office/drawing/2014/main" id="{88C1766A-B742-3DC6-C160-8B5CAC8A776E}"/>
              </a:ext>
            </a:extLst>
          </p:cNvPr>
          <p:cNvSpPr txBox="1"/>
          <p:nvPr/>
        </p:nvSpPr>
        <p:spPr>
          <a:xfrm>
            <a:off x="4362205"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7" name="TextBox 16">
            <a:extLst>
              <a:ext uri="{FF2B5EF4-FFF2-40B4-BE49-F238E27FC236}">
                <a16:creationId xmlns:a16="http://schemas.microsoft.com/office/drawing/2014/main" id="{FC949671-7E95-953C-76B0-B4A643D6320E}"/>
              </a:ext>
            </a:extLst>
          </p:cNvPr>
          <p:cNvSpPr txBox="1"/>
          <p:nvPr/>
        </p:nvSpPr>
        <p:spPr>
          <a:xfrm>
            <a:off x="8164879" y="2288391"/>
            <a:ext cx="3216764" cy="506098"/>
          </a:xfrm>
          <a:prstGeom prst="rect">
            <a:avLst/>
          </a:prstGeom>
          <a:noFill/>
        </p:spPr>
        <p:txBody>
          <a:bodyPr wrap="square" lIns="0" tIns="0" rIns="0" bIns="0" rtlCol="0">
            <a:noAutofit/>
          </a:bodyPr>
          <a:lstStyle/>
          <a:p>
            <a:pPr>
              <a:lnSpc>
                <a:spcPct val="110000"/>
              </a:lnSpc>
            </a:pPr>
            <a:r>
              <a:rPr lang="en-GB" sz="1200" dirty="0" err="1">
                <a:solidFill>
                  <a:schemeClr val="bg1"/>
                </a:solidFill>
              </a:rPr>
              <a:t>Msed</a:t>
            </a:r>
            <a:r>
              <a:rPr lang="en-GB" sz="1200" dirty="0">
                <a:solidFill>
                  <a:schemeClr val="bg1"/>
                </a:solidFill>
              </a:rPr>
              <a:t> pulvinar </a:t>
            </a:r>
            <a:r>
              <a:rPr lang="en-GB" sz="1200" dirty="0" err="1">
                <a:solidFill>
                  <a:schemeClr val="bg1"/>
                </a:solidFill>
              </a:rPr>
              <a:t>ultricies</a:t>
            </a:r>
            <a:r>
              <a:rPr lang="en-GB" sz="1200" dirty="0">
                <a:solidFill>
                  <a:schemeClr val="bg1"/>
                </a:solidFill>
              </a:rPr>
              <a:t>, </a:t>
            </a:r>
            <a:r>
              <a:rPr lang="en-GB" sz="1200" dirty="0" err="1">
                <a:solidFill>
                  <a:schemeClr val="bg1"/>
                </a:solidFill>
              </a:rPr>
              <a:t>purus</a:t>
            </a:r>
            <a:r>
              <a:rPr lang="en-GB" sz="1200" dirty="0">
                <a:solidFill>
                  <a:schemeClr val="bg1"/>
                </a:solidFill>
              </a:rPr>
              <a:t> </a:t>
            </a:r>
            <a:r>
              <a:rPr lang="en-GB" sz="1200" dirty="0" err="1">
                <a:solidFill>
                  <a:schemeClr val="bg1"/>
                </a:solidFill>
              </a:rPr>
              <a:t>lectus</a:t>
            </a:r>
            <a:r>
              <a:rPr lang="en-GB" sz="1200" dirty="0">
                <a:solidFill>
                  <a:schemeClr val="bg1"/>
                </a:solidFill>
              </a:rPr>
              <a:t> </a:t>
            </a:r>
            <a:r>
              <a:rPr lang="en-GB" sz="1200" dirty="0" err="1">
                <a:solidFill>
                  <a:schemeClr val="bg1"/>
                </a:solidFill>
              </a:rPr>
              <a:t>malesuada</a:t>
            </a:r>
            <a:r>
              <a:rPr lang="en-GB" sz="1200" dirty="0">
                <a:solidFill>
                  <a:schemeClr val="bg1"/>
                </a:solidFill>
              </a:rPr>
              <a:t> libero, sit </a:t>
            </a:r>
            <a:r>
              <a:rPr lang="en-GB" sz="1200" dirty="0" err="1">
                <a:solidFill>
                  <a:schemeClr val="bg1"/>
                </a:solidFill>
              </a:rPr>
              <a:t>amet</a:t>
            </a:r>
            <a:r>
              <a:rPr lang="en-GB" sz="1200" dirty="0">
                <a:solidFill>
                  <a:schemeClr val="bg1"/>
                </a:solidFill>
              </a:rPr>
              <a:t> </a:t>
            </a:r>
            <a:r>
              <a:rPr lang="en-GB" sz="1200" dirty="0" err="1">
                <a:solidFill>
                  <a:schemeClr val="bg1"/>
                </a:solidFill>
              </a:rPr>
              <a:t>commodo</a:t>
            </a:r>
            <a:r>
              <a:rPr lang="en-GB" sz="1200" dirty="0">
                <a:solidFill>
                  <a:schemeClr val="bg1"/>
                </a:solidFill>
              </a:rPr>
              <a:t> magna eros </a:t>
            </a:r>
            <a:r>
              <a:rPr lang="en-GB" sz="1200" dirty="0" err="1">
                <a:solidFill>
                  <a:schemeClr val="bg1"/>
                </a:solidFill>
              </a:rPr>
              <a:t>quis</a:t>
            </a:r>
            <a:r>
              <a:rPr lang="en-GB" sz="1200" dirty="0">
                <a:solidFill>
                  <a:schemeClr val="bg1"/>
                </a:solidFill>
              </a:rPr>
              <a:t> </a:t>
            </a:r>
            <a:r>
              <a:rPr lang="en-GB" sz="1200" dirty="0" err="1">
                <a:solidFill>
                  <a:schemeClr val="bg1"/>
                </a:solidFill>
              </a:rPr>
              <a:t>urna</a:t>
            </a:r>
            <a:r>
              <a:rPr lang="en-GB" sz="1200" dirty="0">
                <a:solidFill>
                  <a:schemeClr val="bg1"/>
                </a:solidFill>
              </a:rPr>
              <a:t>.</a:t>
            </a:r>
          </a:p>
        </p:txBody>
      </p:sp>
      <p:sp>
        <p:nvSpPr>
          <p:cNvPr id="18" name="TextBox 17">
            <a:extLst>
              <a:ext uri="{FF2B5EF4-FFF2-40B4-BE49-F238E27FC236}">
                <a16:creationId xmlns:a16="http://schemas.microsoft.com/office/drawing/2014/main" id="{B3D32124-AA57-447F-94D1-9DCFDF4FC9C7}"/>
              </a:ext>
            </a:extLst>
          </p:cNvPr>
          <p:cNvSpPr txBox="1"/>
          <p:nvPr/>
        </p:nvSpPr>
        <p:spPr>
          <a:xfrm>
            <a:off x="8164878" y="1825709"/>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19" name="TextBox 18">
            <a:extLst>
              <a:ext uri="{FF2B5EF4-FFF2-40B4-BE49-F238E27FC236}">
                <a16:creationId xmlns:a16="http://schemas.microsoft.com/office/drawing/2014/main" id="{38C5D209-E88C-7710-4FD7-9D5A3954B79A}"/>
              </a:ext>
            </a:extLst>
          </p:cNvPr>
          <p:cNvSpPr txBox="1"/>
          <p:nvPr/>
        </p:nvSpPr>
        <p:spPr>
          <a:xfrm>
            <a:off x="559532" y="4328205"/>
            <a:ext cx="2785941" cy="1019581"/>
          </a:xfrm>
          <a:prstGeom prst="rect">
            <a:avLst/>
          </a:prstGeom>
          <a:noFill/>
        </p:spPr>
        <p:txBody>
          <a:bodyPr wrap="square" lIns="0" tIns="0" rIns="0" bIns="0" rtlCol="0">
            <a:noAutofit/>
          </a:bodyPr>
          <a:lstStyle/>
          <a:p>
            <a:pPr>
              <a:lnSpc>
                <a:spcPct val="110000"/>
              </a:lnSpc>
            </a:pPr>
            <a:r>
              <a:rPr lang="en-GB" sz="1200" dirty="0">
                <a:solidFill>
                  <a:schemeClr val="bg1"/>
                </a:solidFill>
              </a:rPr>
              <a:t>Nunc </a:t>
            </a:r>
            <a:r>
              <a:rPr lang="en-GB" sz="1200" dirty="0" err="1">
                <a:solidFill>
                  <a:schemeClr val="bg1"/>
                </a:solidFill>
              </a:rPr>
              <a:t>viverra</a:t>
            </a:r>
            <a:r>
              <a:rPr lang="en-GB" sz="1200" dirty="0">
                <a:solidFill>
                  <a:schemeClr val="bg1"/>
                </a:solidFill>
              </a:rPr>
              <a:t> </a:t>
            </a:r>
            <a:r>
              <a:rPr lang="en-GB" sz="1200" dirty="0" err="1">
                <a:solidFill>
                  <a:schemeClr val="bg1"/>
                </a:solidFill>
              </a:rPr>
              <a:t>imperdiet</a:t>
            </a:r>
            <a:r>
              <a:rPr lang="en-GB" sz="1200" dirty="0">
                <a:solidFill>
                  <a:schemeClr val="bg1"/>
                </a:solidFill>
              </a:rPr>
              <a:t> </a:t>
            </a:r>
            <a:r>
              <a:rPr lang="en-GB" sz="1200" dirty="0" err="1">
                <a:solidFill>
                  <a:schemeClr val="bg1"/>
                </a:solidFill>
              </a:rPr>
              <a:t>enim</a:t>
            </a:r>
            <a:r>
              <a:rPr lang="en-GB" sz="1200" dirty="0">
                <a:solidFill>
                  <a:schemeClr val="bg1"/>
                </a:solidFill>
              </a:rPr>
              <a:t>. </a:t>
            </a:r>
            <a:r>
              <a:rPr lang="en-GB" sz="1200" dirty="0" err="1">
                <a:solidFill>
                  <a:schemeClr val="bg1"/>
                </a:solidFill>
              </a:rPr>
              <a:t>Fusce</a:t>
            </a:r>
            <a:r>
              <a:rPr lang="en-GB" sz="1200" dirty="0">
                <a:solidFill>
                  <a:schemeClr val="bg1"/>
                </a:solidFill>
              </a:rPr>
              <a:t> est. </a:t>
            </a:r>
            <a:r>
              <a:rPr lang="en-GB" sz="1200" dirty="0" err="1">
                <a:solidFill>
                  <a:schemeClr val="bg1"/>
                </a:solidFill>
              </a:rPr>
              <a:t>Vivamus</a:t>
            </a:r>
            <a:r>
              <a:rPr lang="en-GB" sz="1200" dirty="0">
                <a:solidFill>
                  <a:schemeClr val="bg1"/>
                </a:solidFill>
              </a:rPr>
              <a:t> a </a:t>
            </a:r>
            <a:r>
              <a:rPr lang="en-GB" sz="1200" dirty="0" err="1">
                <a:solidFill>
                  <a:schemeClr val="bg1"/>
                </a:solidFill>
              </a:rPr>
              <a:t>tellus</a:t>
            </a:r>
            <a:r>
              <a:rPr lang="en-GB" sz="1200" dirty="0">
                <a:solidFill>
                  <a:schemeClr val="bg1"/>
                </a:solidFill>
              </a:rPr>
              <a:t>.</a:t>
            </a:r>
          </a:p>
        </p:txBody>
      </p:sp>
      <p:sp>
        <p:nvSpPr>
          <p:cNvPr id="20" name="TextBox 19">
            <a:extLst>
              <a:ext uri="{FF2B5EF4-FFF2-40B4-BE49-F238E27FC236}">
                <a16:creationId xmlns:a16="http://schemas.microsoft.com/office/drawing/2014/main" id="{3CA0159E-3B64-68A5-61A9-828B382C8A5E}"/>
              </a:ext>
            </a:extLst>
          </p:cNvPr>
          <p:cNvSpPr txBox="1"/>
          <p:nvPr/>
        </p:nvSpPr>
        <p:spPr>
          <a:xfrm>
            <a:off x="559532"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1" name="TextBox 20">
            <a:extLst>
              <a:ext uri="{FF2B5EF4-FFF2-40B4-BE49-F238E27FC236}">
                <a16:creationId xmlns:a16="http://schemas.microsoft.com/office/drawing/2014/main" id="{FE65FBE2-EDCC-BBF0-E3DD-516283B73705}"/>
              </a:ext>
            </a:extLst>
          </p:cNvPr>
          <p:cNvSpPr txBox="1"/>
          <p:nvPr/>
        </p:nvSpPr>
        <p:spPr>
          <a:xfrm>
            <a:off x="4362206" y="4328205"/>
            <a:ext cx="2763960" cy="1019581"/>
          </a:xfrm>
          <a:prstGeom prst="rect">
            <a:avLst/>
          </a:prstGeom>
          <a:noFill/>
        </p:spPr>
        <p:txBody>
          <a:bodyPr wrap="square" lIns="0" tIns="0" rIns="0" bIns="0" rtlCol="0">
            <a:noAutofit/>
          </a:bodyPr>
          <a:lstStyle/>
          <a:p>
            <a:pPr>
              <a:lnSpc>
                <a:spcPct val="110000"/>
              </a:lnSpc>
            </a:pPr>
            <a:r>
              <a:rPr lang="es-ES" sz="1200" dirty="0" err="1">
                <a:solidFill>
                  <a:schemeClr val="bg1"/>
                </a:solidFill>
              </a:rPr>
              <a:t>Fusce</a:t>
            </a:r>
            <a:r>
              <a:rPr lang="es-ES" sz="1200" dirty="0">
                <a:solidFill>
                  <a:schemeClr val="bg1"/>
                </a:solidFill>
              </a:rPr>
              <a:t> </a:t>
            </a:r>
            <a:r>
              <a:rPr lang="es-ES" sz="1200" dirty="0" err="1">
                <a:solidFill>
                  <a:schemeClr val="bg1"/>
                </a:solidFill>
              </a:rPr>
              <a:t>posuere</a:t>
            </a:r>
            <a:r>
              <a:rPr lang="es-ES" sz="1200" dirty="0">
                <a:solidFill>
                  <a:schemeClr val="bg1"/>
                </a:solidFill>
              </a:rPr>
              <a:t>, magna sed pulvinar </a:t>
            </a:r>
            <a:r>
              <a:rPr lang="es-ES" sz="1200" dirty="0" err="1">
                <a:solidFill>
                  <a:schemeClr val="bg1"/>
                </a:solidFill>
              </a:rPr>
              <a:t>ultricies</a:t>
            </a:r>
            <a:r>
              <a:rPr lang="es-ES" sz="1200" dirty="0">
                <a:solidFill>
                  <a:schemeClr val="bg1"/>
                </a:solidFill>
              </a:rPr>
              <a:t>, </a:t>
            </a:r>
            <a:r>
              <a:rPr lang="es-ES" sz="1200" dirty="0" err="1">
                <a:solidFill>
                  <a:schemeClr val="bg1"/>
                </a:solidFill>
              </a:rPr>
              <a:t>purus</a:t>
            </a:r>
            <a:r>
              <a:rPr lang="es-ES" sz="1200" dirty="0">
                <a:solidFill>
                  <a:schemeClr val="bg1"/>
                </a:solidFill>
              </a:rPr>
              <a:t> </a:t>
            </a:r>
            <a:r>
              <a:rPr lang="es-ES" sz="1200" dirty="0" err="1">
                <a:solidFill>
                  <a:schemeClr val="bg1"/>
                </a:solidFill>
              </a:rPr>
              <a:t>lectus</a:t>
            </a:r>
            <a:endParaRPr lang="en-GB" sz="1200" dirty="0">
              <a:solidFill>
                <a:schemeClr val="bg1"/>
              </a:solidFill>
            </a:endParaRPr>
          </a:p>
        </p:txBody>
      </p:sp>
      <p:sp>
        <p:nvSpPr>
          <p:cNvPr id="22" name="TextBox 21">
            <a:extLst>
              <a:ext uri="{FF2B5EF4-FFF2-40B4-BE49-F238E27FC236}">
                <a16:creationId xmlns:a16="http://schemas.microsoft.com/office/drawing/2014/main" id="{8ECC1F9E-04F7-243C-37D4-1D3E2BB56D7C}"/>
              </a:ext>
            </a:extLst>
          </p:cNvPr>
          <p:cNvSpPr txBox="1"/>
          <p:nvPr/>
        </p:nvSpPr>
        <p:spPr>
          <a:xfrm>
            <a:off x="4362205" y="3865524"/>
            <a:ext cx="3216764" cy="397279"/>
          </a:xfrm>
          <a:prstGeom prst="rect">
            <a:avLst/>
          </a:prstGeom>
          <a:noFill/>
        </p:spPr>
        <p:txBody>
          <a:bodyPr wrap="square" lIns="0" tIns="0" rIns="0" bIns="0" rtlCol="0">
            <a:noAutofit/>
          </a:bodyPr>
          <a:lstStyle/>
          <a:p>
            <a:pPr>
              <a:spcAft>
                <a:spcPts val="600"/>
              </a:spcAft>
            </a:pPr>
            <a:r>
              <a:rPr lang="en-GB" sz="1400" b="1" dirty="0">
                <a:solidFill>
                  <a:schemeClr val="bg1"/>
                </a:solidFill>
              </a:rPr>
              <a:t>Subject title</a:t>
            </a:r>
          </a:p>
        </p:txBody>
      </p:sp>
      <p:sp>
        <p:nvSpPr>
          <p:cNvPr id="23" name="Graphic 6">
            <a:extLst>
              <a:ext uri="{FF2B5EF4-FFF2-40B4-BE49-F238E27FC236}">
                <a16:creationId xmlns:a16="http://schemas.microsoft.com/office/drawing/2014/main" id="{2C587947-2339-9FF1-131D-4EC3C04B7929}"/>
              </a:ext>
            </a:extLst>
          </p:cNvPr>
          <p:cNvSpPr/>
          <p:nvPr/>
        </p:nvSpPr>
        <p:spPr>
          <a:xfrm>
            <a:off x="932699" y="3142752"/>
            <a:ext cx="979046" cy="159854"/>
          </a:xfrm>
          <a:custGeom>
            <a:avLst/>
            <a:gdLst>
              <a:gd name="connsiteX0" fmla="*/ 209313 w 530350"/>
              <a:gd name="connsiteY0" fmla="*/ 12427 h 86593"/>
              <a:gd name="connsiteX1" fmla="*/ 155592 w 530350"/>
              <a:gd name="connsiteY1" fmla="*/ 12427 h 86593"/>
              <a:gd name="connsiteX2" fmla="*/ 155592 w 530350"/>
              <a:gd name="connsiteY2" fmla="*/ 24159 h 86593"/>
              <a:gd name="connsiteX3" fmla="*/ 175426 w 530350"/>
              <a:gd name="connsiteY3" fmla="*/ 24159 h 86593"/>
              <a:gd name="connsiteX4" fmla="*/ 175426 w 530350"/>
              <a:gd name="connsiteY4" fmla="*/ 74173 h 86593"/>
              <a:gd name="connsiteX5" fmla="*/ 189500 w 530350"/>
              <a:gd name="connsiteY5" fmla="*/ 74173 h 86593"/>
              <a:gd name="connsiteX6" fmla="*/ 189500 w 530350"/>
              <a:gd name="connsiteY6" fmla="*/ 24159 h 86593"/>
              <a:gd name="connsiteX7" fmla="*/ 209334 w 530350"/>
              <a:gd name="connsiteY7" fmla="*/ 24159 h 86593"/>
              <a:gd name="connsiteX8" fmla="*/ 209334 w 530350"/>
              <a:gd name="connsiteY8" fmla="*/ 12427 h 86593"/>
              <a:gd name="connsiteX9" fmla="*/ 261852 w 530350"/>
              <a:gd name="connsiteY9" fmla="*/ 53209 h 86593"/>
              <a:gd name="connsiteX10" fmla="*/ 248854 w 530350"/>
              <a:gd name="connsiteY10" fmla="*/ 63691 h 86593"/>
              <a:gd name="connsiteX11" fmla="*/ 245605 w 530350"/>
              <a:gd name="connsiteY11" fmla="*/ 63983 h 86593"/>
              <a:gd name="connsiteX12" fmla="*/ 242334 w 530350"/>
              <a:gd name="connsiteY12" fmla="*/ 63691 h 86593"/>
              <a:gd name="connsiteX13" fmla="*/ 229358 w 530350"/>
              <a:gd name="connsiteY13" fmla="*/ 53209 h 86593"/>
              <a:gd name="connsiteX14" fmla="*/ 227459 w 530350"/>
              <a:gd name="connsiteY14" fmla="*/ 43290 h 86593"/>
              <a:gd name="connsiteX15" fmla="*/ 229358 w 530350"/>
              <a:gd name="connsiteY15" fmla="*/ 33391 h 86593"/>
              <a:gd name="connsiteX16" fmla="*/ 242334 w 530350"/>
              <a:gd name="connsiteY16" fmla="*/ 22888 h 86593"/>
              <a:gd name="connsiteX17" fmla="*/ 248875 w 530350"/>
              <a:gd name="connsiteY17" fmla="*/ 22888 h 86593"/>
              <a:gd name="connsiteX18" fmla="*/ 261852 w 530350"/>
              <a:gd name="connsiteY18" fmla="*/ 33370 h 86593"/>
              <a:gd name="connsiteX19" fmla="*/ 261852 w 530350"/>
              <a:gd name="connsiteY19" fmla="*/ 53209 h 86593"/>
              <a:gd name="connsiteX20" fmla="*/ 245605 w 530350"/>
              <a:gd name="connsiteY20" fmla="*/ 10572 h 86593"/>
              <a:gd name="connsiteX21" fmla="*/ 212467 w 530350"/>
              <a:gd name="connsiteY21" fmla="*/ 43300 h 86593"/>
              <a:gd name="connsiteX22" fmla="*/ 245605 w 530350"/>
              <a:gd name="connsiteY22" fmla="*/ 76028 h 86593"/>
              <a:gd name="connsiteX23" fmla="*/ 278743 w 530350"/>
              <a:gd name="connsiteY23" fmla="*/ 43300 h 86593"/>
              <a:gd name="connsiteX24" fmla="*/ 245605 w 530350"/>
              <a:gd name="connsiteY24" fmla="*/ 10572 h 86593"/>
              <a:gd name="connsiteX25" fmla="*/ 278943 w 530350"/>
              <a:gd name="connsiteY25" fmla="*/ 12447 h 86593"/>
              <a:gd name="connsiteX26" fmla="*/ 295528 w 530350"/>
              <a:gd name="connsiteY26" fmla="*/ 12447 h 86593"/>
              <a:gd name="connsiteX27" fmla="*/ 310994 w 530350"/>
              <a:gd name="connsiteY27" fmla="*/ 38976 h 86593"/>
              <a:gd name="connsiteX28" fmla="*/ 326460 w 530350"/>
              <a:gd name="connsiteY28" fmla="*/ 12427 h 86593"/>
              <a:gd name="connsiteX29" fmla="*/ 343024 w 530350"/>
              <a:gd name="connsiteY29" fmla="*/ 12427 h 86593"/>
              <a:gd name="connsiteX30" fmla="*/ 318020 w 530350"/>
              <a:gd name="connsiteY30" fmla="*/ 51334 h 86593"/>
              <a:gd name="connsiteX31" fmla="*/ 318020 w 530350"/>
              <a:gd name="connsiteY31" fmla="*/ 74173 h 86593"/>
              <a:gd name="connsiteX32" fmla="*/ 303968 w 530350"/>
              <a:gd name="connsiteY32" fmla="*/ 74173 h 86593"/>
              <a:gd name="connsiteX33" fmla="*/ 303968 w 530350"/>
              <a:gd name="connsiteY33" fmla="*/ 51334 h 86593"/>
              <a:gd name="connsiteX34" fmla="*/ 278943 w 530350"/>
              <a:gd name="connsiteY34" fmla="*/ 12427 h 86593"/>
              <a:gd name="connsiteX35" fmla="*/ 376425 w 530350"/>
              <a:gd name="connsiteY35" fmla="*/ 63983 h 86593"/>
              <a:gd name="connsiteX36" fmla="*/ 379675 w 530350"/>
              <a:gd name="connsiteY36" fmla="*/ 63691 h 86593"/>
              <a:gd name="connsiteX37" fmla="*/ 392651 w 530350"/>
              <a:gd name="connsiteY37" fmla="*/ 53209 h 86593"/>
              <a:gd name="connsiteX38" fmla="*/ 392651 w 530350"/>
              <a:gd name="connsiteY38" fmla="*/ 33391 h 86593"/>
              <a:gd name="connsiteX39" fmla="*/ 379675 w 530350"/>
              <a:gd name="connsiteY39" fmla="*/ 22909 h 86593"/>
              <a:gd name="connsiteX40" fmla="*/ 373134 w 530350"/>
              <a:gd name="connsiteY40" fmla="*/ 22909 h 86593"/>
              <a:gd name="connsiteX41" fmla="*/ 360178 w 530350"/>
              <a:gd name="connsiteY41" fmla="*/ 33391 h 86593"/>
              <a:gd name="connsiteX42" fmla="*/ 358279 w 530350"/>
              <a:gd name="connsiteY42" fmla="*/ 43290 h 86593"/>
              <a:gd name="connsiteX43" fmla="*/ 360178 w 530350"/>
              <a:gd name="connsiteY43" fmla="*/ 53209 h 86593"/>
              <a:gd name="connsiteX44" fmla="*/ 373155 w 530350"/>
              <a:gd name="connsiteY44" fmla="*/ 63691 h 86593"/>
              <a:gd name="connsiteX45" fmla="*/ 376425 w 530350"/>
              <a:gd name="connsiteY45" fmla="*/ 63983 h 86593"/>
              <a:gd name="connsiteX46" fmla="*/ 343298 w 530350"/>
              <a:gd name="connsiteY46" fmla="*/ 43290 h 86593"/>
              <a:gd name="connsiteX47" fmla="*/ 376425 w 530350"/>
              <a:gd name="connsiteY47" fmla="*/ 10572 h 86593"/>
              <a:gd name="connsiteX48" fmla="*/ 409553 w 530350"/>
              <a:gd name="connsiteY48" fmla="*/ 43290 h 86593"/>
              <a:gd name="connsiteX49" fmla="*/ 376425 w 530350"/>
              <a:gd name="connsiteY49" fmla="*/ 76007 h 86593"/>
              <a:gd name="connsiteX50" fmla="*/ 343298 w 530350"/>
              <a:gd name="connsiteY50" fmla="*/ 43290 h 86593"/>
              <a:gd name="connsiteX51" fmla="*/ 505495 w 530350"/>
              <a:gd name="connsiteY51" fmla="*/ 49750 h 86593"/>
              <a:gd name="connsiteX52" fmla="*/ 496295 w 530350"/>
              <a:gd name="connsiteY52" fmla="*/ 25347 h 86593"/>
              <a:gd name="connsiteX53" fmla="*/ 487074 w 530350"/>
              <a:gd name="connsiteY53" fmla="*/ 49729 h 86593"/>
              <a:gd name="connsiteX54" fmla="*/ 505495 w 530350"/>
              <a:gd name="connsiteY54" fmla="*/ 49729 h 86593"/>
              <a:gd name="connsiteX55" fmla="*/ 509567 w 530350"/>
              <a:gd name="connsiteY55" fmla="*/ 60544 h 86593"/>
              <a:gd name="connsiteX56" fmla="*/ 482981 w 530350"/>
              <a:gd name="connsiteY56" fmla="*/ 60544 h 86593"/>
              <a:gd name="connsiteX57" fmla="*/ 477854 w 530350"/>
              <a:gd name="connsiteY57" fmla="*/ 74132 h 86593"/>
              <a:gd name="connsiteX58" fmla="*/ 462197 w 530350"/>
              <a:gd name="connsiteY58" fmla="*/ 74132 h 86593"/>
              <a:gd name="connsiteX59" fmla="*/ 487517 w 530350"/>
              <a:gd name="connsiteY59" fmla="*/ 12385 h 86593"/>
              <a:gd name="connsiteX60" fmla="*/ 505030 w 530350"/>
              <a:gd name="connsiteY60" fmla="*/ 12385 h 86593"/>
              <a:gd name="connsiteX61" fmla="*/ 530351 w 530350"/>
              <a:gd name="connsiteY61" fmla="*/ 74132 h 86593"/>
              <a:gd name="connsiteX62" fmla="*/ 514736 w 530350"/>
              <a:gd name="connsiteY62" fmla="*/ 74132 h 86593"/>
              <a:gd name="connsiteX63" fmla="*/ 466333 w 530350"/>
              <a:gd name="connsiteY63" fmla="*/ 12427 h 86593"/>
              <a:gd name="connsiteX64" fmla="*/ 412612 w 530350"/>
              <a:gd name="connsiteY64" fmla="*/ 12427 h 86593"/>
              <a:gd name="connsiteX65" fmla="*/ 412612 w 530350"/>
              <a:gd name="connsiteY65" fmla="*/ 24159 h 86593"/>
              <a:gd name="connsiteX66" fmla="*/ 432446 w 530350"/>
              <a:gd name="connsiteY66" fmla="*/ 24159 h 86593"/>
              <a:gd name="connsiteX67" fmla="*/ 432446 w 530350"/>
              <a:gd name="connsiteY67" fmla="*/ 74173 h 86593"/>
              <a:gd name="connsiteX68" fmla="*/ 446520 w 530350"/>
              <a:gd name="connsiteY68" fmla="*/ 74173 h 86593"/>
              <a:gd name="connsiteX69" fmla="*/ 446520 w 530350"/>
              <a:gd name="connsiteY69" fmla="*/ 24159 h 86593"/>
              <a:gd name="connsiteX70" fmla="*/ 466312 w 530350"/>
              <a:gd name="connsiteY70" fmla="*/ 24159 h 86593"/>
              <a:gd name="connsiteX71" fmla="*/ 466312 w 530350"/>
              <a:gd name="connsiteY71" fmla="*/ 12427 h 86593"/>
              <a:gd name="connsiteX72" fmla="*/ 98200 w 530350"/>
              <a:gd name="connsiteY72" fmla="*/ 4258 h 86593"/>
              <a:gd name="connsiteX73" fmla="*/ 67984 w 530350"/>
              <a:gd name="connsiteY73" fmla="*/ 6 h 86593"/>
              <a:gd name="connsiteX74" fmla="*/ 37769 w 530350"/>
              <a:gd name="connsiteY74" fmla="*/ 4258 h 86593"/>
              <a:gd name="connsiteX75" fmla="*/ 0 w 530350"/>
              <a:gd name="connsiteY75" fmla="*/ 43123 h 86593"/>
              <a:gd name="connsiteX76" fmla="*/ 67984 w 530350"/>
              <a:gd name="connsiteY76" fmla="*/ 86594 h 86593"/>
              <a:gd name="connsiteX77" fmla="*/ 135969 w 530350"/>
              <a:gd name="connsiteY77" fmla="*/ 43123 h 86593"/>
              <a:gd name="connsiteX78" fmla="*/ 98200 w 530350"/>
              <a:gd name="connsiteY78" fmla="*/ 4258 h 86593"/>
              <a:gd name="connsiteX79" fmla="*/ 67984 w 530350"/>
              <a:gd name="connsiteY79" fmla="*/ 67942 h 86593"/>
              <a:gd name="connsiteX80" fmla="*/ 57540 w 530350"/>
              <a:gd name="connsiteY80" fmla="*/ 43373 h 86593"/>
              <a:gd name="connsiteX81" fmla="*/ 67984 w 530350"/>
              <a:gd name="connsiteY81" fmla="*/ 43811 h 86593"/>
              <a:gd name="connsiteX82" fmla="*/ 78450 w 530350"/>
              <a:gd name="connsiteY82" fmla="*/ 43394 h 86593"/>
              <a:gd name="connsiteX83" fmla="*/ 67984 w 530350"/>
              <a:gd name="connsiteY83" fmla="*/ 67942 h 86593"/>
              <a:gd name="connsiteX84" fmla="*/ 58236 w 530350"/>
              <a:gd name="connsiteY84" fmla="*/ 32724 h 86593"/>
              <a:gd name="connsiteX85" fmla="*/ 67984 w 530350"/>
              <a:gd name="connsiteY85" fmla="*/ 16324 h 86593"/>
              <a:gd name="connsiteX86" fmla="*/ 77733 w 530350"/>
              <a:gd name="connsiteY86" fmla="*/ 32703 h 86593"/>
              <a:gd name="connsiteX87" fmla="*/ 58236 w 530350"/>
              <a:gd name="connsiteY87" fmla="*/ 32724 h 86593"/>
              <a:gd name="connsiteX88" fmla="*/ 83704 w 530350"/>
              <a:gd name="connsiteY88" fmla="*/ 31932 h 86593"/>
              <a:gd name="connsiteX89" fmla="*/ 67984 w 530350"/>
              <a:gd name="connsiteY89" fmla="*/ 6091 h 86593"/>
              <a:gd name="connsiteX90" fmla="*/ 52265 w 530350"/>
              <a:gd name="connsiteY90" fmla="*/ 31932 h 86593"/>
              <a:gd name="connsiteX91" fmla="*/ 28802 w 530350"/>
              <a:gd name="connsiteY91" fmla="*/ 19345 h 86593"/>
              <a:gd name="connsiteX92" fmla="*/ 67984 w 530350"/>
              <a:gd name="connsiteY92" fmla="*/ 5550 h 86593"/>
              <a:gd name="connsiteX93" fmla="*/ 107188 w 530350"/>
              <a:gd name="connsiteY93" fmla="*/ 19345 h 86593"/>
              <a:gd name="connsiteX94" fmla="*/ 83725 w 530350"/>
              <a:gd name="connsiteY94" fmla="*/ 31932 h 86593"/>
              <a:gd name="connsiteX95" fmla="*/ 9917 w 530350"/>
              <a:gd name="connsiteY95" fmla="*/ 41560 h 86593"/>
              <a:gd name="connsiteX96" fmla="*/ 17830 w 530350"/>
              <a:gd name="connsiteY96" fmla="*/ 21346 h 86593"/>
              <a:gd name="connsiteX97" fmla="*/ 17745 w 530350"/>
              <a:gd name="connsiteY97" fmla="*/ 22554 h 86593"/>
              <a:gd name="connsiteX98" fmla="*/ 51379 w 530350"/>
              <a:gd name="connsiteY98" fmla="*/ 42602 h 86593"/>
              <a:gd name="connsiteX99" fmla="*/ 51379 w 530350"/>
              <a:gd name="connsiteY99" fmla="*/ 44686 h 86593"/>
              <a:gd name="connsiteX100" fmla="*/ 62899 w 530350"/>
              <a:gd name="connsiteY100" fmla="*/ 81467 h 86593"/>
              <a:gd name="connsiteX101" fmla="*/ 9938 w 530350"/>
              <a:gd name="connsiteY101" fmla="*/ 41560 h 86593"/>
              <a:gd name="connsiteX102" fmla="*/ 73091 w 530350"/>
              <a:gd name="connsiteY102" fmla="*/ 81571 h 86593"/>
              <a:gd name="connsiteX103" fmla="*/ 84590 w 530350"/>
              <a:gd name="connsiteY103" fmla="*/ 44769 h 86593"/>
              <a:gd name="connsiteX104" fmla="*/ 84590 w 530350"/>
              <a:gd name="connsiteY104" fmla="*/ 42685 h 86593"/>
              <a:gd name="connsiteX105" fmla="*/ 118224 w 530350"/>
              <a:gd name="connsiteY105" fmla="*/ 22659 h 86593"/>
              <a:gd name="connsiteX106" fmla="*/ 118139 w 530350"/>
              <a:gd name="connsiteY106" fmla="*/ 21429 h 86593"/>
              <a:gd name="connsiteX107" fmla="*/ 126052 w 530350"/>
              <a:gd name="connsiteY107" fmla="*/ 41643 h 86593"/>
              <a:gd name="connsiteX108" fmla="*/ 73091 w 530350"/>
              <a:gd name="connsiteY108" fmla="*/ 81551 h 8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30350" h="86593">
                <a:moveTo>
                  <a:pt x="209313" y="12427"/>
                </a:moveTo>
                <a:lnTo>
                  <a:pt x="155592" y="12427"/>
                </a:lnTo>
                <a:lnTo>
                  <a:pt x="155592" y="24159"/>
                </a:lnTo>
                <a:lnTo>
                  <a:pt x="175426" y="24159"/>
                </a:lnTo>
                <a:lnTo>
                  <a:pt x="175426" y="74173"/>
                </a:lnTo>
                <a:lnTo>
                  <a:pt x="189500" y="74173"/>
                </a:lnTo>
                <a:lnTo>
                  <a:pt x="189500" y="24159"/>
                </a:lnTo>
                <a:lnTo>
                  <a:pt x="209334" y="24159"/>
                </a:lnTo>
                <a:lnTo>
                  <a:pt x="209334" y="12427"/>
                </a:lnTo>
                <a:moveTo>
                  <a:pt x="261852" y="53209"/>
                </a:moveTo>
                <a:cubicBezTo>
                  <a:pt x="259649" y="58690"/>
                  <a:pt x="254733" y="62656"/>
                  <a:pt x="248854" y="63691"/>
                </a:cubicBezTo>
                <a:cubicBezTo>
                  <a:pt x="247782" y="63881"/>
                  <a:pt x="246694" y="63978"/>
                  <a:pt x="245605" y="63983"/>
                </a:cubicBezTo>
                <a:cubicBezTo>
                  <a:pt x="244487" y="63983"/>
                  <a:pt x="243389" y="63879"/>
                  <a:pt x="242334" y="63691"/>
                </a:cubicBezTo>
                <a:cubicBezTo>
                  <a:pt x="236460" y="62657"/>
                  <a:pt x="231550" y="58690"/>
                  <a:pt x="229358" y="53209"/>
                </a:cubicBezTo>
                <a:cubicBezTo>
                  <a:pt x="228100" y="50049"/>
                  <a:pt x="227457" y="46684"/>
                  <a:pt x="227459" y="43290"/>
                </a:cubicBezTo>
                <a:cubicBezTo>
                  <a:pt x="227459" y="39902"/>
                  <a:pt x="228105" y="36544"/>
                  <a:pt x="229358" y="33391"/>
                </a:cubicBezTo>
                <a:cubicBezTo>
                  <a:pt x="231546" y="27905"/>
                  <a:pt x="236458" y="23930"/>
                  <a:pt x="242334" y="22888"/>
                </a:cubicBezTo>
                <a:cubicBezTo>
                  <a:pt x="244497" y="22493"/>
                  <a:pt x="246713" y="22493"/>
                  <a:pt x="248875" y="22888"/>
                </a:cubicBezTo>
                <a:cubicBezTo>
                  <a:pt x="254748" y="23926"/>
                  <a:pt x="259658" y="27892"/>
                  <a:pt x="261852" y="33370"/>
                </a:cubicBezTo>
                <a:cubicBezTo>
                  <a:pt x="264371" y="39749"/>
                  <a:pt x="264371" y="46830"/>
                  <a:pt x="261852" y="53209"/>
                </a:cubicBezTo>
                <a:moveTo>
                  <a:pt x="245605" y="10572"/>
                </a:moveTo>
                <a:cubicBezTo>
                  <a:pt x="227303" y="10572"/>
                  <a:pt x="212467" y="25225"/>
                  <a:pt x="212467" y="43300"/>
                </a:cubicBezTo>
                <a:cubicBezTo>
                  <a:pt x="212467" y="61375"/>
                  <a:pt x="227303" y="76028"/>
                  <a:pt x="245605" y="76028"/>
                </a:cubicBezTo>
                <a:cubicBezTo>
                  <a:pt x="263907" y="76028"/>
                  <a:pt x="278743" y="61375"/>
                  <a:pt x="278743" y="43300"/>
                </a:cubicBezTo>
                <a:cubicBezTo>
                  <a:pt x="278743" y="25225"/>
                  <a:pt x="263907" y="10572"/>
                  <a:pt x="245605" y="10572"/>
                </a:cubicBezTo>
                <a:close/>
                <a:moveTo>
                  <a:pt x="278943" y="12447"/>
                </a:moveTo>
                <a:lnTo>
                  <a:pt x="295528" y="12447"/>
                </a:lnTo>
                <a:lnTo>
                  <a:pt x="310994" y="38976"/>
                </a:lnTo>
                <a:lnTo>
                  <a:pt x="326460" y="12427"/>
                </a:lnTo>
                <a:lnTo>
                  <a:pt x="343024" y="12427"/>
                </a:lnTo>
                <a:lnTo>
                  <a:pt x="318020" y="51334"/>
                </a:lnTo>
                <a:lnTo>
                  <a:pt x="318020" y="74173"/>
                </a:lnTo>
                <a:lnTo>
                  <a:pt x="303968" y="74173"/>
                </a:lnTo>
                <a:lnTo>
                  <a:pt x="303968" y="51334"/>
                </a:lnTo>
                <a:lnTo>
                  <a:pt x="278943" y="12427"/>
                </a:lnTo>
                <a:moveTo>
                  <a:pt x="376425" y="63983"/>
                </a:moveTo>
                <a:cubicBezTo>
                  <a:pt x="377523" y="63983"/>
                  <a:pt x="378620" y="63879"/>
                  <a:pt x="379675" y="63691"/>
                </a:cubicBezTo>
                <a:cubicBezTo>
                  <a:pt x="385549" y="62657"/>
                  <a:pt x="390459" y="58690"/>
                  <a:pt x="392651" y="53209"/>
                </a:cubicBezTo>
                <a:cubicBezTo>
                  <a:pt x="395186" y="46840"/>
                  <a:pt x="395186" y="39760"/>
                  <a:pt x="392651" y="33391"/>
                </a:cubicBezTo>
                <a:cubicBezTo>
                  <a:pt x="390459" y="27910"/>
                  <a:pt x="385549" y="23943"/>
                  <a:pt x="379675" y="22909"/>
                </a:cubicBezTo>
                <a:cubicBezTo>
                  <a:pt x="377512" y="22526"/>
                  <a:pt x="375297" y="22526"/>
                  <a:pt x="373134" y="22909"/>
                </a:cubicBezTo>
                <a:cubicBezTo>
                  <a:pt x="367268" y="23949"/>
                  <a:pt x="362366" y="27916"/>
                  <a:pt x="360178" y="33391"/>
                </a:cubicBezTo>
                <a:cubicBezTo>
                  <a:pt x="358923" y="36544"/>
                  <a:pt x="358279" y="39902"/>
                  <a:pt x="358279" y="43290"/>
                </a:cubicBezTo>
                <a:cubicBezTo>
                  <a:pt x="358279" y="46791"/>
                  <a:pt x="358955" y="50146"/>
                  <a:pt x="360178" y="53209"/>
                </a:cubicBezTo>
                <a:cubicBezTo>
                  <a:pt x="362366" y="58692"/>
                  <a:pt x="367279" y="62661"/>
                  <a:pt x="373155" y="63691"/>
                </a:cubicBezTo>
                <a:cubicBezTo>
                  <a:pt x="374235" y="63883"/>
                  <a:pt x="375328" y="63981"/>
                  <a:pt x="376425" y="63983"/>
                </a:cubicBezTo>
                <a:moveTo>
                  <a:pt x="343298" y="43290"/>
                </a:moveTo>
                <a:cubicBezTo>
                  <a:pt x="343298" y="25220"/>
                  <a:pt x="358130" y="10572"/>
                  <a:pt x="376425" y="10572"/>
                </a:cubicBezTo>
                <a:cubicBezTo>
                  <a:pt x="394721" y="10572"/>
                  <a:pt x="409553" y="25220"/>
                  <a:pt x="409553" y="43290"/>
                </a:cubicBezTo>
                <a:cubicBezTo>
                  <a:pt x="409553" y="61359"/>
                  <a:pt x="394721" y="76007"/>
                  <a:pt x="376425" y="76007"/>
                </a:cubicBezTo>
                <a:cubicBezTo>
                  <a:pt x="358130" y="76007"/>
                  <a:pt x="343298" y="61359"/>
                  <a:pt x="343298" y="43290"/>
                </a:cubicBezTo>
                <a:close/>
                <a:moveTo>
                  <a:pt x="505495" y="49750"/>
                </a:moveTo>
                <a:lnTo>
                  <a:pt x="496295" y="25347"/>
                </a:lnTo>
                <a:lnTo>
                  <a:pt x="487074" y="49729"/>
                </a:lnTo>
                <a:lnTo>
                  <a:pt x="505495" y="49729"/>
                </a:lnTo>
                <a:moveTo>
                  <a:pt x="509567" y="60544"/>
                </a:moveTo>
                <a:lnTo>
                  <a:pt x="482981" y="60544"/>
                </a:lnTo>
                <a:lnTo>
                  <a:pt x="477854" y="74132"/>
                </a:lnTo>
                <a:lnTo>
                  <a:pt x="462197" y="74132"/>
                </a:lnTo>
                <a:lnTo>
                  <a:pt x="487517" y="12385"/>
                </a:lnTo>
                <a:lnTo>
                  <a:pt x="505030" y="12385"/>
                </a:lnTo>
                <a:lnTo>
                  <a:pt x="530351" y="74132"/>
                </a:lnTo>
                <a:lnTo>
                  <a:pt x="514736" y="74132"/>
                </a:lnTo>
                <a:close/>
                <a:moveTo>
                  <a:pt x="466333" y="12427"/>
                </a:moveTo>
                <a:lnTo>
                  <a:pt x="412612" y="12427"/>
                </a:lnTo>
                <a:lnTo>
                  <a:pt x="412612" y="24159"/>
                </a:lnTo>
                <a:lnTo>
                  <a:pt x="432446" y="24159"/>
                </a:lnTo>
                <a:lnTo>
                  <a:pt x="432446" y="74173"/>
                </a:lnTo>
                <a:lnTo>
                  <a:pt x="446520" y="74173"/>
                </a:lnTo>
                <a:lnTo>
                  <a:pt x="446520" y="24159"/>
                </a:lnTo>
                <a:lnTo>
                  <a:pt x="466312" y="24159"/>
                </a:lnTo>
                <a:lnTo>
                  <a:pt x="466312" y="12427"/>
                </a:lnTo>
                <a:moveTo>
                  <a:pt x="98200" y="4258"/>
                </a:moveTo>
                <a:cubicBezTo>
                  <a:pt x="88407" y="1325"/>
                  <a:pt x="78217" y="-108"/>
                  <a:pt x="67984" y="6"/>
                </a:cubicBezTo>
                <a:cubicBezTo>
                  <a:pt x="57752" y="-108"/>
                  <a:pt x="47562" y="1325"/>
                  <a:pt x="37769" y="4258"/>
                </a:cubicBezTo>
                <a:cubicBezTo>
                  <a:pt x="15403" y="11364"/>
                  <a:pt x="0" y="26118"/>
                  <a:pt x="0" y="43123"/>
                </a:cubicBezTo>
                <a:cubicBezTo>
                  <a:pt x="0" y="67067"/>
                  <a:pt x="30384" y="86594"/>
                  <a:pt x="67984" y="86594"/>
                </a:cubicBezTo>
                <a:cubicBezTo>
                  <a:pt x="105500" y="86594"/>
                  <a:pt x="135969" y="67151"/>
                  <a:pt x="135969" y="43123"/>
                </a:cubicBezTo>
                <a:cubicBezTo>
                  <a:pt x="135969" y="26118"/>
                  <a:pt x="120608" y="11364"/>
                  <a:pt x="98200" y="4258"/>
                </a:cubicBezTo>
                <a:close/>
                <a:moveTo>
                  <a:pt x="67984" y="67942"/>
                </a:moveTo>
                <a:cubicBezTo>
                  <a:pt x="62372" y="67942"/>
                  <a:pt x="57793" y="57106"/>
                  <a:pt x="57540" y="43373"/>
                </a:cubicBezTo>
                <a:cubicBezTo>
                  <a:pt x="60874" y="43727"/>
                  <a:pt x="64376" y="43811"/>
                  <a:pt x="67984" y="43811"/>
                </a:cubicBezTo>
                <a:cubicBezTo>
                  <a:pt x="71571" y="43811"/>
                  <a:pt x="75095" y="43644"/>
                  <a:pt x="78450" y="43394"/>
                </a:cubicBezTo>
                <a:cubicBezTo>
                  <a:pt x="78176" y="57085"/>
                  <a:pt x="73597" y="67942"/>
                  <a:pt x="67984" y="67942"/>
                </a:cubicBezTo>
                <a:close/>
                <a:moveTo>
                  <a:pt x="58236" y="32724"/>
                </a:moveTo>
                <a:cubicBezTo>
                  <a:pt x="59713" y="23075"/>
                  <a:pt x="63511" y="16324"/>
                  <a:pt x="67984" y="16324"/>
                </a:cubicBezTo>
                <a:cubicBezTo>
                  <a:pt x="72373" y="16324"/>
                  <a:pt x="76150" y="23075"/>
                  <a:pt x="77733" y="32703"/>
                </a:cubicBezTo>
                <a:cubicBezTo>
                  <a:pt x="71247" y="33276"/>
                  <a:pt x="64723" y="33283"/>
                  <a:pt x="58236" y="32724"/>
                </a:cubicBezTo>
                <a:close/>
                <a:moveTo>
                  <a:pt x="83704" y="31932"/>
                </a:moveTo>
                <a:cubicBezTo>
                  <a:pt x="81425" y="16928"/>
                  <a:pt x="75264" y="6091"/>
                  <a:pt x="67984" y="6091"/>
                </a:cubicBezTo>
                <a:cubicBezTo>
                  <a:pt x="60705" y="6091"/>
                  <a:pt x="54544" y="16845"/>
                  <a:pt x="52265" y="31932"/>
                </a:cubicBezTo>
                <a:cubicBezTo>
                  <a:pt x="38465" y="29765"/>
                  <a:pt x="28802" y="24993"/>
                  <a:pt x="28802" y="19345"/>
                </a:cubicBezTo>
                <a:cubicBezTo>
                  <a:pt x="28802" y="11718"/>
                  <a:pt x="46378" y="5550"/>
                  <a:pt x="67984" y="5550"/>
                </a:cubicBezTo>
                <a:cubicBezTo>
                  <a:pt x="89591" y="5550"/>
                  <a:pt x="107188" y="11718"/>
                  <a:pt x="107188" y="19345"/>
                </a:cubicBezTo>
                <a:cubicBezTo>
                  <a:pt x="107188" y="24972"/>
                  <a:pt x="97525" y="29848"/>
                  <a:pt x="83725" y="31932"/>
                </a:cubicBezTo>
                <a:close/>
                <a:moveTo>
                  <a:pt x="9917" y="41560"/>
                </a:moveTo>
                <a:cubicBezTo>
                  <a:pt x="9917" y="34183"/>
                  <a:pt x="12829" y="27327"/>
                  <a:pt x="17830" y="21346"/>
                </a:cubicBezTo>
                <a:cubicBezTo>
                  <a:pt x="17745" y="21763"/>
                  <a:pt x="17745" y="22221"/>
                  <a:pt x="17745" y="22554"/>
                </a:cubicBezTo>
                <a:cubicBezTo>
                  <a:pt x="17745" y="31849"/>
                  <a:pt x="31798" y="39643"/>
                  <a:pt x="51379" y="42602"/>
                </a:cubicBezTo>
                <a:lnTo>
                  <a:pt x="51379" y="44686"/>
                </a:lnTo>
                <a:cubicBezTo>
                  <a:pt x="51379" y="61857"/>
                  <a:pt x="56232" y="76445"/>
                  <a:pt x="62899" y="81467"/>
                </a:cubicBezTo>
                <a:cubicBezTo>
                  <a:pt x="33212" y="79737"/>
                  <a:pt x="9938" y="62545"/>
                  <a:pt x="9938" y="41560"/>
                </a:cubicBezTo>
                <a:close/>
                <a:moveTo>
                  <a:pt x="73091" y="81571"/>
                </a:moveTo>
                <a:cubicBezTo>
                  <a:pt x="79758" y="76528"/>
                  <a:pt x="84590" y="61941"/>
                  <a:pt x="84590" y="44769"/>
                </a:cubicBezTo>
                <a:lnTo>
                  <a:pt x="84590" y="42685"/>
                </a:lnTo>
                <a:cubicBezTo>
                  <a:pt x="104171" y="39830"/>
                  <a:pt x="118224" y="31932"/>
                  <a:pt x="118224" y="22659"/>
                </a:cubicBezTo>
                <a:cubicBezTo>
                  <a:pt x="118224" y="22221"/>
                  <a:pt x="118224" y="21783"/>
                  <a:pt x="118139" y="21429"/>
                </a:cubicBezTo>
                <a:cubicBezTo>
                  <a:pt x="123123" y="27026"/>
                  <a:pt x="125928" y="34191"/>
                  <a:pt x="126052" y="41643"/>
                </a:cubicBezTo>
                <a:cubicBezTo>
                  <a:pt x="126052" y="62545"/>
                  <a:pt x="102778" y="79737"/>
                  <a:pt x="73091" y="81551"/>
                </a:cubicBezTo>
                <a:close/>
              </a:path>
            </a:pathLst>
          </a:custGeom>
          <a:solidFill>
            <a:schemeClr val="bg1"/>
          </a:solidFill>
          <a:ln w="2087"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4D414BEB-B7AE-9CDE-C850-AE7BE36DB9EF}"/>
              </a:ext>
            </a:extLst>
          </p:cNvPr>
          <p:cNvSpPr txBox="1"/>
          <p:nvPr/>
        </p:nvSpPr>
        <p:spPr>
          <a:xfrm>
            <a:off x="559532"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grpSp>
        <p:nvGrpSpPr>
          <p:cNvPr id="25" name="Group 24">
            <a:extLst>
              <a:ext uri="{FF2B5EF4-FFF2-40B4-BE49-F238E27FC236}">
                <a16:creationId xmlns:a16="http://schemas.microsoft.com/office/drawing/2014/main" id="{EAA06FD4-105E-2D10-6308-4E384CC43683}"/>
              </a:ext>
            </a:extLst>
          </p:cNvPr>
          <p:cNvGrpSpPr/>
          <p:nvPr/>
        </p:nvGrpSpPr>
        <p:grpSpPr>
          <a:xfrm>
            <a:off x="4737845" y="3115717"/>
            <a:ext cx="1232742" cy="213925"/>
            <a:chOff x="9095166" y="5587467"/>
            <a:chExt cx="754219" cy="130884"/>
          </a:xfrm>
          <a:solidFill>
            <a:schemeClr val="bg1"/>
          </a:solidFill>
        </p:grpSpPr>
        <p:sp>
          <p:nvSpPr>
            <p:cNvPr id="26" name="Freeform: Shape 24">
              <a:extLst>
                <a:ext uri="{FF2B5EF4-FFF2-40B4-BE49-F238E27FC236}">
                  <a16:creationId xmlns:a16="http://schemas.microsoft.com/office/drawing/2014/main" id="{E0A68987-6195-3C97-8C51-14AF985C7343}"/>
                </a:ext>
              </a:extLst>
            </p:cNvPr>
            <p:cNvSpPr/>
            <p:nvPr/>
          </p:nvSpPr>
          <p:spPr>
            <a:xfrm>
              <a:off x="9247864" y="5623460"/>
              <a:ext cx="601521" cy="79075"/>
            </a:xfrm>
            <a:custGeom>
              <a:avLst/>
              <a:gdLst>
                <a:gd name="connsiteX0" fmla="*/ 13634 w 601521"/>
                <a:gd name="connsiteY0" fmla="*/ 62170 h 79075"/>
                <a:gd name="connsiteX1" fmla="*/ 13634 w 601521"/>
                <a:gd name="connsiteY1" fmla="*/ 35448 h 79075"/>
                <a:gd name="connsiteX2" fmla="*/ 38720 w 601521"/>
                <a:gd name="connsiteY2" fmla="*/ 35448 h 79075"/>
                <a:gd name="connsiteX3" fmla="*/ 38720 w 601521"/>
                <a:gd name="connsiteY3" fmla="*/ 62170 h 79075"/>
                <a:gd name="connsiteX4" fmla="*/ 52354 w 601521"/>
                <a:gd name="connsiteY4" fmla="*/ 62170 h 79075"/>
                <a:gd name="connsiteX5" fmla="*/ 52354 w 601521"/>
                <a:gd name="connsiteY5" fmla="*/ 0 h 79075"/>
                <a:gd name="connsiteX6" fmla="*/ 38720 w 601521"/>
                <a:gd name="connsiteY6" fmla="*/ 0 h 79075"/>
                <a:gd name="connsiteX7" fmla="*/ 38720 w 601521"/>
                <a:gd name="connsiteY7" fmla="*/ 23995 h 79075"/>
                <a:gd name="connsiteX8" fmla="*/ 13634 w 601521"/>
                <a:gd name="connsiteY8" fmla="*/ 23995 h 79075"/>
                <a:gd name="connsiteX9" fmla="*/ 13634 w 601521"/>
                <a:gd name="connsiteY9" fmla="*/ 0 h 79075"/>
                <a:gd name="connsiteX10" fmla="*/ 0 w 601521"/>
                <a:gd name="connsiteY10" fmla="*/ 0 h 79075"/>
                <a:gd name="connsiteX11" fmla="*/ 0 w 601521"/>
                <a:gd name="connsiteY11" fmla="*/ 62170 h 79075"/>
                <a:gd name="connsiteX12" fmla="*/ 13634 w 601521"/>
                <a:gd name="connsiteY12" fmla="*/ 62170 h 79075"/>
                <a:gd name="connsiteX13" fmla="*/ 75804 w 601521"/>
                <a:gd name="connsiteY13" fmla="*/ 9816 h 79075"/>
                <a:gd name="connsiteX14" fmla="*/ 75804 w 601521"/>
                <a:gd name="connsiteY14" fmla="*/ 0 h 79075"/>
                <a:gd name="connsiteX15" fmla="*/ 63261 w 601521"/>
                <a:gd name="connsiteY15" fmla="*/ 0 h 79075"/>
                <a:gd name="connsiteX16" fmla="*/ 63261 w 601521"/>
                <a:gd name="connsiteY16" fmla="*/ 10362 h 79075"/>
                <a:gd name="connsiteX17" fmla="*/ 75804 w 601521"/>
                <a:gd name="connsiteY17" fmla="*/ 10362 h 79075"/>
                <a:gd name="connsiteX18" fmla="*/ 75804 w 601521"/>
                <a:gd name="connsiteY18" fmla="*/ 9816 h 79075"/>
                <a:gd name="connsiteX19" fmla="*/ 75804 w 601521"/>
                <a:gd name="connsiteY19" fmla="*/ 62170 h 79075"/>
                <a:gd name="connsiteX20" fmla="*/ 75804 w 601521"/>
                <a:gd name="connsiteY20" fmla="*/ 16906 h 79075"/>
                <a:gd name="connsiteX21" fmla="*/ 63261 w 601521"/>
                <a:gd name="connsiteY21" fmla="*/ 16906 h 79075"/>
                <a:gd name="connsiteX22" fmla="*/ 63261 w 601521"/>
                <a:gd name="connsiteY22" fmla="*/ 62170 h 79075"/>
                <a:gd name="connsiteX23" fmla="*/ 75804 w 601521"/>
                <a:gd name="connsiteY23" fmla="*/ 62170 h 79075"/>
                <a:gd name="connsiteX24" fmla="*/ 103071 w 601521"/>
                <a:gd name="connsiteY24" fmla="*/ 62715 h 79075"/>
                <a:gd name="connsiteX25" fmla="*/ 110161 w 601521"/>
                <a:gd name="connsiteY25" fmla="*/ 62170 h 79075"/>
                <a:gd name="connsiteX26" fmla="*/ 110161 w 601521"/>
                <a:gd name="connsiteY26" fmla="*/ 52354 h 79075"/>
                <a:gd name="connsiteX27" fmla="*/ 106343 w 601521"/>
                <a:gd name="connsiteY27" fmla="*/ 52899 h 79075"/>
                <a:gd name="connsiteX28" fmla="*/ 100890 w 601521"/>
                <a:gd name="connsiteY28" fmla="*/ 47445 h 79075"/>
                <a:gd name="connsiteX29" fmla="*/ 100890 w 601521"/>
                <a:gd name="connsiteY29" fmla="*/ 25086 h 79075"/>
                <a:gd name="connsiteX30" fmla="*/ 110161 w 601521"/>
                <a:gd name="connsiteY30" fmla="*/ 25086 h 79075"/>
                <a:gd name="connsiteX31" fmla="*/ 110161 w 601521"/>
                <a:gd name="connsiteY31" fmla="*/ 16906 h 79075"/>
                <a:gd name="connsiteX32" fmla="*/ 100890 w 601521"/>
                <a:gd name="connsiteY32" fmla="*/ 16906 h 79075"/>
                <a:gd name="connsiteX33" fmla="*/ 100890 w 601521"/>
                <a:gd name="connsiteY33" fmla="*/ 3272 h 79075"/>
                <a:gd name="connsiteX34" fmla="*/ 88347 w 601521"/>
                <a:gd name="connsiteY34" fmla="*/ 3272 h 79075"/>
                <a:gd name="connsiteX35" fmla="*/ 88347 w 601521"/>
                <a:gd name="connsiteY35" fmla="*/ 16906 h 79075"/>
                <a:gd name="connsiteX36" fmla="*/ 80712 w 601521"/>
                <a:gd name="connsiteY36" fmla="*/ 16906 h 79075"/>
                <a:gd name="connsiteX37" fmla="*/ 80712 w 601521"/>
                <a:gd name="connsiteY37" fmla="*/ 25086 h 79075"/>
                <a:gd name="connsiteX38" fmla="*/ 88347 w 601521"/>
                <a:gd name="connsiteY38" fmla="*/ 25086 h 79075"/>
                <a:gd name="connsiteX39" fmla="*/ 88347 w 601521"/>
                <a:gd name="connsiteY39" fmla="*/ 51808 h 79075"/>
                <a:gd name="connsiteX40" fmla="*/ 103071 w 601521"/>
                <a:gd name="connsiteY40" fmla="*/ 62715 h 79075"/>
                <a:gd name="connsiteX41" fmla="*/ 129793 w 601521"/>
                <a:gd name="connsiteY41" fmla="*/ 63261 h 79075"/>
                <a:gd name="connsiteX42" fmla="*/ 145063 w 601521"/>
                <a:gd name="connsiteY42" fmla="*/ 57807 h 79075"/>
                <a:gd name="connsiteX43" fmla="*/ 146154 w 601521"/>
                <a:gd name="connsiteY43" fmla="*/ 62170 h 79075"/>
                <a:gd name="connsiteX44" fmla="*/ 158697 w 601521"/>
                <a:gd name="connsiteY44" fmla="*/ 62170 h 79075"/>
                <a:gd name="connsiteX45" fmla="*/ 157061 w 601521"/>
                <a:gd name="connsiteY45" fmla="*/ 52354 h 79075"/>
                <a:gd name="connsiteX46" fmla="*/ 157061 w 601521"/>
                <a:gd name="connsiteY46" fmla="*/ 28904 h 79075"/>
                <a:gd name="connsiteX47" fmla="*/ 137428 w 601521"/>
                <a:gd name="connsiteY47" fmla="*/ 15815 h 79075"/>
                <a:gd name="connsiteX48" fmla="*/ 116160 w 601521"/>
                <a:gd name="connsiteY48" fmla="*/ 31085 h 79075"/>
                <a:gd name="connsiteX49" fmla="*/ 128703 w 601521"/>
                <a:gd name="connsiteY49" fmla="*/ 31085 h 79075"/>
                <a:gd name="connsiteX50" fmla="*/ 136883 w 601521"/>
                <a:gd name="connsiteY50" fmla="*/ 24541 h 79075"/>
                <a:gd name="connsiteX51" fmla="*/ 145063 w 601521"/>
                <a:gd name="connsiteY51" fmla="*/ 30540 h 79075"/>
                <a:gd name="connsiteX52" fmla="*/ 130339 w 601521"/>
                <a:gd name="connsiteY52" fmla="*/ 36538 h 79075"/>
                <a:gd name="connsiteX53" fmla="*/ 115069 w 601521"/>
                <a:gd name="connsiteY53" fmla="*/ 50172 h 79075"/>
                <a:gd name="connsiteX54" fmla="*/ 129793 w 601521"/>
                <a:gd name="connsiteY54" fmla="*/ 63261 h 79075"/>
                <a:gd name="connsiteX55" fmla="*/ 134702 w 601521"/>
                <a:gd name="connsiteY55" fmla="*/ 55080 h 79075"/>
                <a:gd name="connsiteX56" fmla="*/ 127067 w 601521"/>
                <a:gd name="connsiteY56" fmla="*/ 49082 h 79075"/>
                <a:gd name="connsiteX57" fmla="*/ 134156 w 601521"/>
                <a:gd name="connsiteY57" fmla="*/ 42537 h 79075"/>
                <a:gd name="connsiteX58" fmla="*/ 144518 w 601521"/>
                <a:gd name="connsiteY58" fmla="*/ 39811 h 79075"/>
                <a:gd name="connsiteX59" fmla="*/ 144518 w 601521"/>
                <a:gd name="connsiteY59" fmla="*/ 44173 h 79075"/>
                <a:gd name="connsiteX60" fmla="*/ 134702 w 601521"/>
                <a:gd name="connsiteY60" fmla="*/ 55080 h 79075"/>
                <a:gd name="connsiteX61" fmla="*/ 187601 w 601521"/>
                <a:gd name="connsiteY61" fmla="*/ 63261 h 79075"/>
                <a:gd name="connsiteX62" fmla="*/ 209415 w 601521"/>
                <a:gd name="connsiteY62" fmla="*/ 44719 h 79075"/>
                <a:gd name="connsiteX63" fmla="*/ 197417 w 601521"/>
                <a:gd name="connsiteY63" fmla="*/ 44719 h 79075"/>
                <a:gd name="connsiteX64" fmla="*/ 187601 w 601521"/>
                <a:gd name="connsiteY64" fmla="*/ 53990 h 79075"/>
                <a:gd name="connsiteX65" fmla="*/ 177239 w 601521"/>
                <a:gd name="connsiteY65" fmla="*/ 39811 h 79075"/>
                <a:gd name="connsiteX66" fmla="*/ 187601 w 601521"/>
                <a:gd name="connsiteY66" fmla="*/ 25086 h 79075"/>
                <a:gd name="connsiteX67" fmla="*/ 196871 w 601521"/>
                <a:gd name="connsiteY67" fmla="*/ 32721 h 79075"/>
                <a:gd name="connsiteX68" fmla="*/ 208869 w 601521"/>
                <a:gd name="connsiteY68" fmla="*/ 32721 h 79075"/>
                <a:gd name="connsiteX69" fmla="*/ 187601 w 601521"/>
                <a:gd name="connsiteY69" fmla="*/ 15815 h 79075"/>
                <a:gd name="connsiteX70" fmla="*/ 164696 w 601521"/>
                <a:gd name="connsiteY70" fmla="*/ 40356 h 79075"/>
                <a:gd name="connsiteX71" fmla="*/ 187601 w 601521"/>
                <a:gd name="connsiteY71" fmla="*/ 63261 h 79075"/>
                <a:gd name="connsiteX72" fmla="*/ 229047 w 601521"/>
                <a:gd name="connsiteY72" fmla="*/ 62170 h 79075"/>
                <a:gd name="connsiteX73" fmla="*/ 229047 w 601521"/>
                <a:gd name="connsiteY73" fmla="*/ 38720 h 79075"/>
                <a:gd name="connsiteX74" fmla="*/ 238863 w 601521"/>
                <a:gd name="connsiteY74" fmla="*/ 25631 h 79075"/>
                <a:gd name="connsiteX75" fmla="*/ 247044 w 601521"/>
                <a:gd name="connsiteY75" fmla="*/ 36538 h 79075"/>
                <a:gd name="connsiteX76" fmla="*/ 247044 w 601521"/>
                <a:gd name="connsiteY76" fmla="*/ 62170 h 79075"/>
                <a:gd name="connsiteX77" fmla="*/ 259587 w 601521"/>
                <a:gd name="connsiteY77" fmla="*/ 62170 h 79075"/>
                <a:gd name="connsiteX78" fmla="*/ 259587 w 601521"/>
                <a:gd name="connsiteY78" fmla="*/ 34357 h 79075"/>
                <a:gd name="connsiteX79" fmla="*/ 243226 w 601521"/>
                <a:gd name="connsiteY79" fmla="*/ 15815 h 79075"/>
                <a:gd name="connsiteX80" fmla="*/ 230138 w 601521"/>
                <a:gd name="connsiteY80" fmla="*/ 23450 h 79075"/>
                <a:gd name="connsiteX81" fmla="*/ 230138 w 601521"/>
                <a:gd name="connsiteY81" fmla="*/ 23450 h 79075"/>
                <a:gd name="connsiteX82" fmla="*/ 230138 w 601521"/>
                <a:gd name="connsiteY82" fmla="*/ 0 h 79075"/>
                <a:gd name="connsiteX83" fmla="*/ 217595 w 601521"/>
                <a:gd name="connsiteY83" fmla="*/ 0 h 79075"/>
                <a:gd name="connsiteX84" fmla="*/ 217595 w 601521"/>
                <a:gd name="connsiteY84" fmla="*/ 62170 h 79075"/>
                <a:gd name="connsiteX85" fmla="*/ 229047 w 601521"/>
                <a:gd name="connsiteY85" fmla="*/ 62170 h 79075"/>
                <a:gd name="connsiteX86" fmla="*/ 280855 w 601521"/>
                <a:gd name="connsiteY86" fmla="*/ 9816 h 79075"/>
                <a:gd name="connsiteX87" fmla="*/ 280855 w 601521"/>
                <a:gd name="connsiteY87" fmla="*/ 0 h 79075"/>
                <a:gd name="connsiteX88" fmla="*/ 268312 w 601521"/>
                <a:gd name="connsiteY88" fmla="*/ 0 h 79075"/>
                <a:gd name="connsiteX89" fmla="*/ 268312 w 601521"/>
                <a:gd name="connsiteY89" fmla="*/ 10362 h 79075"/>
                <a:gd name="connsiteX90" fmla="*/ 280855 w 601521"/>
                <a:gd name="connsiteY90" fmla="*/ 10362 h 79075"/>
                <a:gd name="connsiteX91" fmla="*/ 280855 w 601521"/>
                <a:gd name="connsiteY91" fmla="*/ 9816 h 79075"/>
                <a:gd name="connsiteX92" fmla="*/ 280855 w 601521"/>
                <a:gd name="connsiteY92" fmla="*/ 62170 h 79075"/>
                <a:gd name="connsiteX93" fmla="*/ 280855 w 601521"/>
                <a:gd name="connsiteY93" fmla="*/ 16906 h 79075"/>
                <a:gd name="connsiteX94" fmla="*/ 268312 w 601521"/>
                <a:gd name="connsiteY94" fmla="*/ 16906 h 79075"/>
                <a:gd name="connsiteX95" fmla="*/ 268312 w 601521"/>
                <a:gd name="connsiteY95" fmla="*/ 62170 h 79075"/>
                <a:gd name="connsiteX96" fmla="*/ 280855 w 601521"/>
                <a:gd name="connsiteY96" fmla="*/ 62170 h 79075"/>
                <a:gd name="connsiteX97" fmla="*/ 363749 w 601521"/>
                <a:gd name="connsiteY97" fmla="*/ 62170 h 79075"/>
                <a:gd name="connsiteX98" fmla="*/ 363749 w 601521"/>
                <a:gd name="connsiteY98" fmla="*/ 50718 h 79075"/>
                <a:gd name="connsiteX99" fmla="*/ 329937 w 601521"/>
                <a:gd name="connsiteY99" fmla="*/ 50718 h 79075"/>
                <a:gd name="connsiteX100" fmla="*/ 329937 w 601521"/>
                <a:gd name="connsiteY100" fmla="*/ 35448 h 79075"/>
                <a:gd name="connsiteX101" fmla="*/ 359931 w 601521"/>
                <a:gd name="connsiteY101" fmla="*/ 35448 h 79075"/>
                <a:gd name="connsiteX102" fmla="*/ 359931 w 601521"/>
                <a:gd name="connsiteY102" fmla="*/ 24541 h 79075"/>
                <a:gd name="connsiteX103" fmla="*/ 329937 w 601521"/>
                <a:gd name="connsiteY103" fmla="*/ 24541 h 79075"/>
                <a:gd name="connsiteX104" fmla="*/ 329937 w 601521"/>
                <a:gd name="connsiteY104" fmla="*/ 11452 h 79075"/>
                <a:gd name="connsiteX105" fmla="*/ 362658 w 601521"/>
                <a:gd name="connsiteY105" fmla="*/ 11452 h 79075"/>
                <a:gd name="connsiteX106" fmla="*/ 362658 w 601521"/>
                <a:gd name="connsiteY106" fmla="*/ 0 h 79075"/>
                <a:gd name="connsiteX107" fmla="*/ 316303 w 601521"/>
                <a:gd name="connsiteY107" fmla="*/ 0 h 79075"/>
                <a:gd name="connsiteX108" fmla="*/ 316303 w 601521"/>
                <a:gd name="connsiteY108" fmla="*/ 62170 h 79075"/>
                <a:gd name="connsiteX109" fmla="*/ 363749 w 601521"/>
                <a:gd name="connsiteY109" fmla="*/ 62170 h 79075"/>
                <a:gd name="connsiteX110" fmla="*/ 383927 w 601521"/>
                <a:gd name="connsiteY110" fmla="*/ 62170 h 79075"/>
                <a:gd name="connsiteX111" fmla="*/ 383927 w 601521"/>
                <a:gd name="connsiteY111" fmla="*/ 38720 h 79075"/>
                <a:gd name="connsiteX112" fmla="*/ 393743 w 601521"/>
                <a:gd name="connsiteY112" fmla="*/ 25631 h 79075"/>
                <a:gd name="connsiteX113" fmla="*/ 401923 w 601521"/>
                <a:gd name="connsiteY113" fmla="*/ 36538 h 79075"/>
                <a:gd name="connsiteX114" fmla="*/ 401923 w 601521"/>
                <a:gd name="connsiteY114" fmla="*/ 62170 h 79075"/>
                <a:gd name="connsiteX115" fmla="*/ 414466 w 601521"/>
                <a:gd name="connsiteY115" fmla="*/ 62170 h 79075"/>
                <a:gd name="connsiteX116" fmla="*/ 414466 w 601521"/>
                <a:gd name="connsiteY116" fmla="*/ 34357 h 79075"/>
                <a:gd name="connsiteX117" fmla="*/ 398106 w 601521"/>
                <a:gd name="connsiteY117" fmla="*/ 15815 h 79075"/>
                <a:gd name="connsiteX118" fmla="*/ 384472 w 601521"/>
                <a:gd name="connsiteY118" fmla="*/ 23450 h 79075"/>
                <a:gd name="connsiteX119" fmla="*/ 384472 w 601521"/>
                <a:gd name="connsiteY119" fmla="*/ 23450 h 79075"/>
                <a:gd name="connsiteX120" fmla="*/ 384472 w 601521"/>
                <a:gd name="connsiteY120" fmla="*/ 16906 h 79075"/>
                <a:gd name="connsiteX121" fmla="*/ 372474 w 601521"/>
                <a:gd name="connsiteY121" fmla="*/ 16906 h 79075"/>
                <a:gd name="connsiteX122" fmla="*/ 372474 w 601521"/>
                <a:gd name="connsiteY122" fmla="*/ 62170 h 79075"/>
                <a:gd name="connsiteX123" fmla="*/ 383927 w 601521"/>
                <a:gd name="connsiteY123" fmla="*/ 62170 h 79075"/>
                <a:gd name="connsiteX124" fmla="*/ 444461 w 601521"/>
                <a:gd name="connsiteY124" fmla="*/ 63261 h 79075"/>
                <a:gd name="connsiteX125" fmla="*/ 465729 w 601521"/>
                <a:gd name="connsiteY125" fmla="*/ 47991 h 79075"/>
                <a:gd name="connsiteX126" fmla="*/ 454822 w 601521"/>
                <a:gd name="connsiteY126" fmla="*/ 47991 h 79075"/>
                <a:gd name="connsiteX127" fmla="*/ 445006 w 601521"/>
                <a:gd name="connsiteY127" fmla="*/ 53990 h 79075"/>
                <a:gd name="connsiteX128" fmla="*/ 434099 w 601521"/>
                <a:gd name="connsiteY128" fmla="*/ 42537 h 79075"/>
                <a:gd name="connsiteX129" fmla="*/ 466820 w 601521"/>
                <a:gd name="connsiteY129" fmla="*/ 42537 h 79075"/>
                <a:gd name="connsiteX130" fmla="*/ 445006 w 601521"/>
                <a:gd name="connsiteY130" fmla="*/ 15815 h 79075"/>
                <a:gd name="connsiteX131" fmla="*/ 422101 w 601521"/>
                <a:gd name="connsiteY131" fmla="*/ 39811 h 79075"/>
                <a:gd name="connsiteX132" fmla="*/ 444461 w 601521"/>
                <a:gd name="connsiteY132" fmla="*/ 63261 h 79075"/>
                <a:gd name="connsiteX133" fmla="*/ 453731 w 601521"/>
                <a:gd name="connsiteY133" fmla="*/ 34902 h 79075"/>
                <a:gd name="connsiteX134" fmla="*/ 433554 w 601521"/>
                <a:gd name="connsiteY134" fmla="*/ 34902 h 79075"/>
                <a:gd name="connsiteX135" fmla="*/ 443915 w 601521"/>
                <a:gd name="connsiteY135" fmla="*/ 25086 h 79075"/>
                <a:gd name="connsiteX136" fmla="*/ 453731 w 601521"/>
                <a:gd name="connsiteY136" fmla="*/ 34902 h 79075"/>
                <a:gd name="connsiteX137" fmla="*/ 485907 w 601521"/>
                <a:gd name="connsiteY137" fmla="*/ 62170 h 79075"/>
                <a:gd name="connsiteX138" fmla="*/ 485907 w 601521"/>
                <a:gd name="connsiteY138" fmla="*/ 41992 h 79075"/>
                <a:gd name="connsiteX139" fmla="*/ 497905 w 601521"/>
                <a:gd name="connsiteY139" fmla="*/ 27268 h 79075"/>
                <a:gd name="connsiteX140" fmla="*/ 502268 w 601521"/>
                <a:gd name="connsiteY140" fmla="*/ 27813 h 79075"/>
                <a:gd name="connsiteX141" fmla="*/ 502268 w 601521"/>
                <a:gd name="connsiteY141" fmla="*/ 16361 h 79075"/>
                <a:gd name="connsiteX142" fmla="*/ 499541 w 601521"/>
                <a:gd name="connsiteY142" fmla="*/ 15815 h 79075"/>
                <a:gd name="connsiteX143" fmla="*/ 485362 w 601521"/>
                <a:gd name="connsiteY143" fmla="*/ 25631 h 79075"/>
                <a:gd name="connsiteX144" fmla="*/ 485362 w 601521"/>
                <a:gd name="connsiteY144" fmla="*/ 25631 h 79075"/>
                <a:gd name="connsiteX145" fmla="*/ 485362 w 601521"/>
                <a:gd name="connsiteY145" fmla="*/ 16906 h 79075"/>
                <a:gd name="connsiteX146" fmla="*/ 473364 w 601521"/>
                <a:gd name="connsiteY146" fmla="*/ 16906 h 79075"/>
                <a:gd name="connsiteX147" fmla="*/ 473364 w 601521"/>
                <a:gd name="connsiteY147" fmla="*/ 62170 h 79075"/>
                <a:gd name="connsiteX148" fmla="*/ 485907 w 601521"/>
                <a:gd name="connsiteY148" fmla="*/ 62170 h 79075"/>
                <a:gd name="connsiteX149" fmla="*/ 527354 w 601521"/>
                <a:gd name="connsiteY149" fmla="*/ 79076 h 79075"/>
                <a:gd name="connsiteX150" fmla="*/ 550804 w 601521"/>
                <a:gd name="connsiteY150" fmla="*/ 58898 h 79075"/>
                <a:gd name="connsiteX151" fmla="*/ 550804 w 601521"/>
                <a:gd name="connsiteY151" fmla="*/ 16906 h 79075"/>
                <a:gd name="connsiteX152" fmla="*/ 538806 w 601521"/>
                <a:gd name="connsiteY152" fmla="*/ 16906 h 79075"/>
                <a:gd name="connsiteX153" fmla="*/ 538806 w 601521"/>
                <a:gd name="connsiteY153" fmla="*/ 22905 h 79075"/>
                <a:gd name="connsiteX154" fmla="*/ 538806 w 601521"/>
                <a:gd name="connsiteY154" fmla="*/ 22905 h 79075"/>
                <a:gd name="connsiteX155" fmla="*/ 525172 w 601521"/>
                <a:gd name="connsiteY155" fmla="*/ 15815 h 79075"/>
                <a:gd name="connsiteX156" fmla="*/ 505540 w 601521"/>
                <a:gd name="connsiteY156" fmla="*/ 38175 h 79075"/>
                <a:gd name="connsiteX157" fmla="*/ 524627 w 601521"/>
                <a:gd name="connsiteY157" fmla="*/ 61079 h 79075"/>
                <a:gd name="connsiteX158" fmla="*/ 538261 w 601521"/>
                <a:gd name="connsiteY158" fmla="*/ 53990 h 79075"/>
                <a:gd name="connsiteX159" fmla="*/ 538261 w 601521"/>
                <a:gd name="connsiteY159" fmla="*/ 53990 h 79075"/>
                <a:gd name="connsiteX160" fmla="*/ 538261 w 601521"/>
                <a:gd name="connsiteY160" fmla="*/ 59989 h 79075"/>
                <a:gd name="connsiteX161" fmla="*/ 528445 w 601521"/>
                <a:gd name="connsiteY161" fmla="*/ 70896 h 79075"/>
                <a:gd name="connsiteX162" fmla="*/ 519174 w 601521"/>
                <a:gd name="connsiteY162" fmla="*/ 64897 h 79075"/>
                <a:gd name="connsiteX163" fmla="*/ 506631 w 601521"/>
                <a:gd name="connsiteY163" fmla="*/ 64897 h 79075"/>
                <a:gd name="connsiteX164" fmla="*/ 527354 w 601521"/>
                <a:gd name="connsiteY164" fmla="*/ 79076 h 79075"/>
                <a:gd name="connsiteX165" fmla="*/ 528445 w 601521"/>
                <a:gd name="connsiteY165" fmla="*/ 51263 h 79075"/>
                <a:gd name="connsiteX166" fmla="*/ 518628 w 601521"/>
                <a:gd name="connsiteY166" fmla="*/ 37629 h 79075"/>
                <a:gd name="connsiteX167" fmla="*/ 528445 w 601521"/>
                <a:gd name="connsiteY167" fmla="*/ 24541 h 79075"/>
                <a:gd name="connsiteX168" fmla="*/ 538806 w 601521"/>
                <a:gd name="connsiteY168" fmla="*/ 38175 h 79075"/>
                <a:gd name="connsiteX169" fmla="*/ 528445 w 601521"/>
                <a:gd name="connsiteY169" fmla="*/ 51263 h 79075"/>
                <a:gd name="connsiteX170" fmla="*/ 567164 w 601521"/>
                <a:gd name="connsiteY170" fmla="*/ 77985 h 79075"/>
                <a:gd name="connsiteX171" fmla="*/ 582434 w 601521"/>
                <a:gd name="connsiteY171" fmla="*/ 67623 h 79075"/>
                <a:gd name="connsiteX172" fmla="*/ 601521 w 601521"/>
                <a:gd name="connsiteY172" fmla="*/ 16906 h 79075"/>
                <a:gd name="connsiteX173" fmla="*/ 588978 w 601521"/>
                <a:gd name="connsiteY173" fmla="*/ 16906 h 79075"/>
                <a:gd name="connsiteX174" fmla="*/ 579162 w 601521"/>
                <a:gd name="connsiteY174" fmla="*/ 47991 h 79075"/>
                <a:gd name="connsiteX175" fmla="*/ 579162 w 601521"/>
                <a:gd name="connsiteY175" fmla="*/ 47991 h 79075"/>
                <a:gd name="connsiteX176" fmla="*/ 568800 w 601521"/>
                <a:gd name="connsiteY176" fmla="*/ 16906 h 79075"/>
                <a:gd name="connsiteX177" fmla="*/ 555712 w 601521"/>
                <a:gd name="connsiteY177" fmla="*/ 16906 h 79075"/>
                <a:gd name="connsiteX178" fmla="*/ 571527 w 601521"/>
                <a:gd name="connsiteY178" fmla="*/ 59443 h 79075"/>
                <a:gd name="connsiteX179" fmla="*/ 567164 w 601521"/>
                <a:gd name="connsiteY179" fmla="*/ 68169 h 79075"/>
                <a:gd name="connsiteX180" fmla="*/ 560075 w 601521"/>
                <a:gd name="connsiteY180" fmla="*/ 67623 h 79075"/>
                <a:gd name="connsiteX181" fmla="*/ 560075 w 601521"/>
                <a:gd name="connsiteY181" fmla="*/ 77985 h 79075"/>
                <a:gd name="connsiteX182" fmla="*/ 567164 w 601521"/>
                <a:gd name="connsiteY182" fmla="*/ 77985 h 7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601521" h="79075">
                  <a:moveTo>
                    <a:pt x="13634" y="62170"/>
                  </a:moveTo>
                  <a:lnTo>
                    <a:pt x="13634" y="35448"/>
                  </a:lnTo>
                  <a:lnTo>
                    <a:pt x="38720" y="35448"/>
                  </a:lnTo>
                  <a:lnTo>
                    <a:pt x="38720" y="62170"/>
                  </a:lnTo>
                  <a:lnTo>
                    <a:pt x="52354" y="62170"/>
                  </a:lnTo>
                  <a:lnTo>
                    <a:pt x="52354" y="0"/>
                  </a:lnTo>
                  <a:lnTo>
                    <a:pt x="38720" y="0"/>
                  </a:lnTo>
                  <a:lnTo>
                    <a:pt x="38720" y="23995"/>
                  </a:lnTo>
                  <a:lnTo>
                    <a:pt x="13634" y="23995"/>
                  </a:lnTo>
                  <a:lnTo>
                    <a:pt x="13634" y="0"/>
                  </a:lnTo>
                  <a:lnTo>
                    <a:pt x="0" y="0"/>
                  </a:lnTo>
                  <a:lnTo>
                    <a:pt x="0" y="62170"/>
                  </a:lnTo>
                  <a:lnTo>
                    <a:pt x="13634" y="62170"/>
                  </a:lnTo>
                  <a:close/>
                  <a:moveTo>
                    <a:pt x="75804" y="9816"/>
                  </a:moveTo>
                  <a:lnTo>
                    <a:pt x="75804" y="0"/>
                  </a:lnTo>
                  <a:lnTo>
                    <a:pt x="63261" y="0"/>
                  </a:lnTo>
                  <a:lnTo>
                    <a:pt x="63261" y="10362"/>
                  </a:lnTo>
                  <a:lnTo>
                    <a:pt x="75804" y="10362"/>
                  </a:lnTo>
                  <a:lnTo>
                    <a:pt x="75804" y="9816"/>
                  </a:lnTo>
                  <a:close/>
                  <a:moveTo>
                    <a:pt x="75804" y="62170"/>
                  </a:moveTo>
                  <a:lnTo>
                    <a:pt x="75804" y="16906"/>
                  </a:lnTo>
                  <a:lnTo>
                    <a:pt x="63261" y="16906"/>
                  </a:lnTo>
                  <a:lnTo>
                    <a:pt x="63261" y="62170"/>
                  </a:lnTo>
                  <a:lnTo>
                    <a:pt x="75804" y="62170"/>
                  </a:lnTo>
                  <a:close/>
                  <a:moveTo>
                    <a:pt x="103071" y="62715"/>
                  </a:moveTo>
                  <a:cubicBezTo>
                    <a:pt x="105253" y="62715"/>
                    <a:pt x="107979" y="62715"/>
                    <a:pt x="110161" y="62170"/>
                  </a:cubicBezTo>
                  <a:lnTo>
                    <a:pt x="110161" y="52354"/>
                  </a:lnTo>
                  <a:cubicBezTo>
                    <a:pt x="109070" y="52354"/>
                    <a:pt x="107434" y="52899"/>
                    <a:pt x="106343" y="52899"/>
                  </a:cubicBezTo>
                  <a:cubicBezTo>
                    <a:pt x="101981" y="52899"/>
                    <a:pt x="100890" y="51808"/>
                    <a:pt x="100890" y="47445"/>
                  </a:cubicBezTo>
                  <a:lnTo>
                    <a:pt x="100890" y="25086"/>
                  </a:lnTo>
                  <a:lnTo>
                    <a:pt x="110161" y="25086"/>
                  </a:lnTo>
                  <a:lnTo>
                    <a:pt x="110161" y="16906"/>
                  </a:lnTo>
                  <a:lnTo>
                    <a:pt x="100890" y="16906"/>
                  </a:lnTo>
                  <a:lnTo>
                    <a:pt x="100890" y="3272"/>
                  </a:lnTo>
                  <a:lnTo>
                    <a:pt x="88347" y="3272"/>
                  </a:lnTo>
                  <a:lnTo>
                    <a:pt x="88347" y="16906"/>
                  </a:lnTo>
                  <a:lnTo>
                    <a:pt x="80712" y="16906"/>
                  </a:lnTo>
                  <a:lnTo>
                    <a:pt x="80712" y="25086"/>
                  </a:lnTo>
                  <a:lnTo>
                    <a:pt x="88347" y="25086"/>
                  </a:lnTo>
                  <a:lnTo>
                    <a:pt x="88347" y="51808"/>
                  </a:lnTo>
                  <a:cubicBezTo>
                    <a:pt x="88892" y="61079"/>
                    <a:pt x="95436" y="62715"/>
                    <a:pt x="103071" y="62715"/>
                  </a:cubicBezTo>
                  <a:close/>
                  <a:moveTo>
                    <a:pt x="129793" y="63261"/>
                  </a:moveTo>
                  <a:cubicBezTo>
                    <a:pt x="135247" y="63261"/>
                    <a:pt x="141246" y="61625"/>
                    <a:pt x="145063" y="57807"/>
                  </a:cubicBezTo>
                  <a:cubicBezTo>
                    <a:pt x="145063" y="59443"/>
                    <a:pt x="145609" y="60534"/>
                    <a:pt x="146154" y="62170"/>
                  </a:cubicBezTo>
                  <a:lnTo>
                    <a:pt x="158697" y="62170"/>
                  </a:lnTo>
                  <a:cubicBezTo>
                    <a:pt x="157606" y="60534"/>
                    <a:pt x="157061" y="56171"/>
                    <a:pt x="157061" y="52354"/>
                  </a:cubicBezTo>
                  <a:lnTo>
                    <a:pt x="157061" y="28904"/>
                  </a:lnTo>
                  <a:cubicBezTo>
                    <a:pt x="157061" y="17997"/>
                    <a:pt x="146154" y="15815"/>
                    <a:pt x="137428" y="15815"/>
                  </a:cubicBezTo>
                  <a:cubicBezTo>
                    <a:pt x="127067" y="15815"/>
                    <a:pt x="116705" y="19087"/>
                    <a:pt x="116160" y="31085"/>
                  </a:cubicBezTo>
                  <a:lnTo>
                    <a:pt x="128703" y="31085"/>
                  </a:lnTo>
                  <a:cubicBezTo>
                    <a:pt x="129248" y="26177"/>
                    <a:pt x="131975" y="24541"/>
                    <a:pt x="136883" y="24541"/>
                  </a:cubicBezTo>
                  <a:cubicBezTo>
                    <a:pt x="141246" y="24541"/>
                    <a:pt x="145063" y="25086"/>
                    <a:pt x="145063" y="30540"/>
                  </a:cubicBezTo>
                  <a:cubicBezTo>
                    <a:pt x="145063" y="35448"/>
                    <a:pt x="137974" y="35448"/>
                    <a:pt x="130339" y="36538"/>
                  </a:cubicBezTo>
                  <a:cubicBezTo>
                    <a:pt x="122704" y="37629"/>
                    <a:pt x="115069" y="39811"/>
                    <a:pt x="115069" y="50172"/>
                  </a:cubicBezTo>
                  <a:cubicBezTo>
                    <a:pt x="114524" y="58898"/>
                    <a:pt x="121068" y="63261"/>
                    <a:pt x="129793" y="63261"/>
                  </a:cubicBezTo>
                  <a:close/>
                  <a:moveTo>
                    <a:pt x="134702" y="55080"/>
                  </a:moveTo>
                  <a:cubicBezTo>
                    <a:pt x="130884" y="55080"/>
                    <a:pt x="127067" y="53990"/>
                    <a:pt x="127067" y="49082"/>
                  </a:cubicBezTo>
                  <a:cubicBezTo>
                    <a:pt x="127067" y="44719"/>
                    <a:pt x="130339" y="43083"/>
                    <a:pt x="134156" y="42537"/>
                  </a:cubicBezTo>
                  <a:cubicBezTo>
                    <a:pt x="137974" y="41992"/>
                    <a:pt x="142336" y="41992"/>
                    <a:pt x="144518" y="39811"/>
                  </a:cubicBezTo>
                  <a:lnTo>
                    <a:pt x="144518" y="44173"/>
                  </a:lnTo>
                  <a:cubicBezTo>
                    <a:pt x="144518" y="47445"/>
                    <a:pt x="143973" y="55080"/>
                    <a:pt x="134702" y="55080"/>
                  </a:cubicBezTo>
                  <a:close/>
                  <a:moveTo>
                    <a:pt x="187601" y="63261"/>
                  </a:moveTo>
                  <a:cubicBezTo>
                    <a:pt x="199598" y="63261"/>
                    <a:pt x="207778" y="56716"/>
                    <a:pt x="209415" y="44719"/>
                  </a:cubicBezTo>
                  <a:lnTo>
                    <a:pt x="197417" y="44719"/>
                  </a:lnTo>
                  <a:cubicBezTo>
                    <a:pt x="196871" y="50172"/>
                    <a:pt x="193054" y="53990"/>
                    <a:pt x="187601" y="53990"/>
                  </a:cubicBezTo>
                  <a:cubicBezTo>
                    <a:pt x="179966" y="53990"/>
                    <a:pt x="177239" y="46355"/>
                    <a:pt x="177239" y="39811"/>
                  </a:cubicBezTo>
                  <a:cubicBezTo>
                    <a:pt x="177239" y="33266"/>
                    <a:pt x="179966" y="25086"/>
                    <a:pt x="187601" y="25086"/>
                  </a:cubicBezTo>
                  <a:cubicBezTo>
                    <a:pt x="192509" y="25086"/>
                    <a:pt x="195781" y="27813"/>
                    <a:pt x="196871" y="32721"/>
                  </a:cubicBezTo>
                  <a:lnTo>
                    <a:pt x="208869" y="32721"/>
                  </a:lnTo>
                  <a:cubicBezTo>
                    <a:pt x="208324" y="21269"/>
                    <a:pt x="198508" y="15815"/>
                    <a:pt x="187601" y="15815"/>
                  </a:cubicBezTo>
                  <a:cubicBezTo>
                    <a:pt x="172876" y="15815"/>
                    <a:pt x="164696" y="26177"/>
                    <a:pt x="164696" y="40356"/>
                  </a:cubicBezTo>
                  <a:cubicBezTo>
                    <a:pt x="165241" y="53990"/>
                    <a:pt x="174512" y="63261"/>
                    <a:pt x="187601" y="63261"/>
                  </a:cubicBezTo>
                  <a:close/>
                  <a:moveTo>
                    <a:pt x="229047" y="62170"/>
                  </a:moveTo>
                  <a:lnTo>
                    <a:pt x="229047" y="38720"/>
                  </a:lnTo>
                  <a:cubicBezTo>
                    <a:pt x="229047" y="29449"/>
                    <a:pt x="231774" y="25631"/>
                    <a:pt x="238863" y="25631"/>
                  </a:cubicBezTo>
                  <a:cubicBezTo>
                    <a:pt x="244862" y="25631"/>
                    <a:pt x="247044" y="29449"/>
                    <a:pt x="247044" y="36538"/>
                  </a:cubicBezTo>
                  <a:lnTo>
                    <a:pt x="247044" y="62170"/>
                  </a:lnTo>
                  <a:lnTo>
                    <a:pt x="259587" y="62170"/>
                  </a:lnTo>
                  <a:lnTo>
                    <a:pt x="259587" y="34357"/>
                  </a:lnTo>
                  <a:cubicBezTo>
                    <a:pt x="259587" y="23450"/>
                    <a:pt x="256315" y="15815"/>
                    <a:pt x="243226" y="15815"/>
                  </a:cubicBezTo>
                  <a:cubicBezTo>
                    <a:pt x="238863" y="15815"/>
                    <a:pt x="233410" y="17997"/>
                    <a:pt x="230138" y="23450"/>
                  </a:cubicBezTo>
                  <a:lnTo>
                    <a:pt x="230138" y="23450"/>
                  </a:lnTo>
                  <a:lnTo>
                    <a:pt x="230138" y="0"/>
                  </a:lnTo>
                  <a:lnTo>
                    <a:pt x="217595" y="0"/>
                  </a:lnTo>
                  <a:lnTo>
                    <a:pt x="217595" y="62170"/>
                  </a:lnTo>
                  <a:lnTo>
                    <a:pt x="229047" y="62170"/>
                  </a:lnTo>
                  <a:close/>
                  <a:moveTo>
                    <a:pt x="280855" y="9816"/>
                  </a:moveTo>
                  <a:lnTo>
                    <a:pt x="280855" y="0"/>
                  </a:lnTo>
                  <a:lnTo>
                    <a:pt x="268312" y="0"/>
                  </a:lnTo>
                  <a:lnTo>
                    <a:pt x="268312" y="10362"/>
                  </a:lnTo>
                  <a:lnTo>
                    <a:pt x="280855" y="10362"/>
                  </a:lnTo>
                  <a:lnTo>
                    <a:pt x="280855" y="9816"/>
                  </a:lnTo>
                  <a:close/>
                  <a:moveTo>
                    <a:pt x="280855" y="62170"/>
                  </a:moveTo>
                  <a:lnTo>
                    <a:pt x="280855" y="16906"/>
                  </a:lnTo>
                  <a:lnTo>
                    <a:pt x="268312" y="16906"/>
                  </a:lnTo>
                  <a:lnTo>
                    <a:pt x="268312" y="62170"/>
                  </a:lnTo>
                  <a:lnTo>
                    <a:pt x="280855" y="62170"/>
                  </a:lnTo>
                  <a:close/>
                  <a:moveTo>
                    <a:pt x="363749" y="62170"/>
                  </a:moveTo>
                  <a:lnTo>
                    <a:pt x="363749" y="50718"/>
                  </a:lnTo>
                  <a:lnTo>
                    <a:pt x="329937" y="50718"/>
                  </a:lnTo>
                  <a:lnTo>
                    <a:pt x="329937" y="35448"/>
                  </a:lnTo>
                  <a:lnTo>
                    <a:pt x="359931" y="35448"/>
                  </a:lnTo>
                  <a:lnTo>
                    <a:pt x="359931" y="24541"/>
                  </a:lnTo>
                  <a:lnTo>
                    <a:pt x="329937" y="24541"/>
                  </a:lnTo>
                  <a:lnTo>
                    <a:pt x="329937" y="11452"/>
                  </a:lnTo>
                  <a:lnTo>
                    <a:pt x="362658" y="11452"/>
                  </a:lnTo>
                  <a:lnTo>
                    <a:pt x="362658" y="0"/>
                  </a:lnTo>
                  <a:lnTo>
                    <a:pt x="316303" y="0"/>
                  </a:lnTo>
                  <a:lnTo>
                    <a:pt x="316303" y="62170"/>
                  </a:lnTo>
                  <a:lnTo>
                    <a:pt x="363749" y="62170"/>
                  </a:lnTo>
                  <a:close/>
                  <a:moveTo>
                    <a:pt x="383927" y="62170"/>
                  </a:moveTo>
                  <a:lnTo>
                    <a:pt x="383927" y="38720"/>
                  </a:lnTo>
                  <a:cubicBezTo>
                    <a:pt x="383927" y="29449"/>
                    <a:pt x="386653" y="25631"/>
                    <a:pt x="393743" y="25631"/>
                  </a:cubicBezTo>
                  <a:cubicBezTo>
                    <a:pt x="399742" y="25631"/>
                    <a:pt x="401923" y="29449"/>
                    <a:pt x="401923" y="36538"/>
                  </a:cubicBezTo>
                  <a:lnTo>
                    <a:pt x="401923" y="62170"/>
                  </a:lnTo>
                  <a:lnTo>
                    <a:pt x="414466" y="62170"/>
                  </a:lnTo>
                  <a:lnTo>
                    <a:pt x="414466" y="34357"/>
                  </a:lnTo>
                  <a:cubicBezTo>
                    <a:pt x="414466" y="23450"/>
                    <a:pt x="411194" y="15815"/>
                    <a:pt x="398106" y="15815"/>
                  </a:cubicBezTo>
                  <a:cubicBezTo>
                    <a:pt x="392652" y="15815"/>
                    <a:pt x="387199" y="17997"/>
                    <a:pt x="384472" y="23450"/>
                  </a:cubicBezTo>
                  <a:lnTo>
                    <a:pt x="384472" y="23450"/>
                  </a:lnTo>
                  <a:lnTo>
                    <a:pt x="384472" y="16906"/>
                  </a:lnTo>
                  <a:lnTo>
                    <a:pt x="372474" y="16906"/>
                  </a:lnTo>
                  <a:lnTo>
                    <a:pt x="372474" y="62170"/>
                  </a:lnTo>
                  <a:lnTo>
                    <a:pt x="383927" y="62170"/>
                  </a:lnTo>
                  <a:close/>
                  <a:moveTo>
                    <a:pt x="444461" y="63261"/>
                  </a:moveTo>
                  <a:cubicBezTo>
                    <a:pt x="454822" y="63261"/>
                    <a:pt x="461912" y="58898"/>
                    <a:pt x="465729" y="47991"/>
                  </a:cubicBezTo>
                  <a:lnTo>
                    <a:pt x="454822" y="47991"/>
                  </a:lnTo>
                  <a:cubicBezTo>
                    <a:pt x="454277" y="50718"/>
                    <a:pt x="449914" y="53990"/>
                    <a:pt x="445006" y="53990"/>
                  </a:cubicBezTo>
                  <a:cubicBezTo>
                    <a:pt x="437916" y="53990"/>
                    <a:pt x="434099" y="50172"/>
                    <a:pt x="434099" y="42537"/>
                  </a:cubicBezTo>
                  <a:lnTo>
                    <a:pt x="466820" y="42537"/>
                  </a:lnTo>
                  <a:cubicBezTo>
                    <a:pt x="467911" y="28904"/>
                    <a:pt x="460276" y="15815"/>
                    <a:pt x="445006" y="15815"/>
                  </a:cubicBezTo>
                  <a:cubicBezTo>
                    <a:pt x="431372" y="15815"/>
                    <a:pt x="422101" y="26177"/>
                    <a:pt x="422101" y="39811"/>
                  </a:cubicBezTo>
                  <a:cubicBezTo>
                    <a:pt x="421010" y="53444"/>
                    <a:pt x="429736" y="63261"/>
                    <a:pt x="444461" y="63261"/>
                  </a:cubicBezTo>
                  <a:close/>
                  <a:moveTo>
                    <a:pt x="453731" y="34902"/>
                  </a:moveTo>
                  <a:lnTo>
                    <a:pt x="433554" y="34902"/>
                  </a:lnTo>
                  <a:cubicBezTo>
                    <a:pt x="433554" y="31630"/>
                    <a:pt x="435735" y="25086"/>
                    <a:pt x="443915" y="25086"/>
                  </a:cubicBezTo>
                  <a:cubicBezTo>
                    <a:pt x="449914" y="25086"/>
                    <a:pt x="452641" y="28358"/>
                    <a:pt x="453731" y="34902"/>
                  </a:cubicBezTo>
                  <a:close/>
                  <a:moveTo>
                    <a:pt x="485907" y="62170"/>
                  </a:moveTo>
                  <a:lnTo>
                    <a:pt x="485907" y="41992"/>
                  </a:lnTo>
                  <a:cubicBezTo>
                    <a:pt x="485907" y="33812"/>
                    <a:pt x="489179" y="27268"/>
                    <a:pt x="497905" y="27268"/>
                  </a:cubicBezTo>
                  <a:cubicBezTo>
                    <a:pt x="499541" y="27268"/>
                    <a:pt x="501177" y="27268"/>
                    <a:pt x="502268" y="27813"/>
                  </a:cubicBezTo>
                  <a:lnTo>
                    <a:pt x="502268" y="16361"/>
                  </a:lnTo>
                  <a:cubicBezTo>
                    <a:pt x="501722" y="16361"/>
                    <a:pt x="500632" y="15815"/>
                    <a:pt x="499541" y="15815"/>
                  </a:cubicBezTo>
                  <a:cubicBezTo>
                    <a:pt x="493542" y="15815"/>
                    <a:pt x="487543" y="19633"/>
                    <a:pt x="485362" y="25631"/>
                  </a:cubicBezTo>
                  <a:lnTo>
                    <a:pt x="485362" y="25631"/>
                  </a:lnTo>
                  <a:lnTo>
                    <a:pt x="485362" y="16906"/>
                  </a:lnTo>
                  <a:lnTo>
                    <a:pt x="473364" y="16906"/>
                  </a:lnTo>
                  <a:lnTo>
                    <a:pt x="473364" y="62170"/>
                  </a:lnTo>
                  <a:lnTo>
                    <a:pt x="485907" y="62170"/>
                  </a:lnTo>
                  <a:close/>
                  <a:moveTo>
                    <a:pt x="527354" y="79076"/>
                  </a:moveTo>
                  <a:cubicBezTo>
                    <a:pt x="548077" y="79076"/>
                    <a:pt x="550804" y="66533"/>
                    <a:pt x="550804" y="58898"/>
                  </a:cubicBezTo>
                  <a:lnTo>
                    <a:pt x="550804" y="16906"/>
                  </a:lnTo>
                  <a:lnTo>
                    <a:pt x="538806" y="16906"/>
                  </a:lnTo>
                  <a:lnTo>
                    <a:pt x="538806" y="22905"/>
                  </a:lnTo>
                  <a:lnTo>
                    <a:pt x="538806" y="22905"/>
                  </a:lnTo>
                  <a:cubicBezTo>
                    <a:pt x="536079" y="17451"/>
                    <a:pt x="531171" y="15815"/>
                    <a:pt x="525172" y="15815"/>
                  </a:cubicBezTo>
                  <a:cubicBezTo>
                    <a:pt x="512629" y="15815"/>
                    <a:pt x="505540" y="26722"/>
                    <a:pt x="505540" y="38175"/>
                  </a:cubicBezTo>
                  <a:cubicBezTo>
                    <a:pt x="505540" y="50718"/>
                    <a:pt x="511539" y="61079"/>
                    <a:pt x="524627" y="61079"/>
                  </a:cubicBezTo>
                  <a:cubicBezTo>
                    <a:pt x="530081" y="61079"/>
                    <a:pt x="535534" y="58898"/>
                    <a:pt x="538261" y="53990"/>
                  </a:cubicBezTo>
                  <a:lnTo>
                    <a:pt x="538261" y="53990"/>
                  </a:lnTo>
                  <a:lnTo>
                    <a:pt x="538261" y="59989"/>
                  </a:lnTo>
                  <a:cubicBezTo>
                    <a:pt x="538261" y="66533"/>
                    <a:pt x="534989" y="70896"/>
                    <a:pt x="528445" y="70896"/>
                  </a:cubicBezTo>
                  <a:cubicBezTo>
                    <a:pt x="524082" y="70896"/>
                    <a:pt x="520264" y="69259"/>
                    <a:pt x="519174" y="64897"/>
                  </a:cubicBezTo>
                  <a:lnTo>
                    <a:pt x="506631" y="64897"/>
                  </a:lnTo>
                  <a:cubicBezTo>
                    <a:pt x="508267" y="75258"/>
                    <a:pt x="518628" y="79076"/>
                    <a:pt x="527354" y="79076"/>
                  </a:cubicBezTo>
                  <a:close/>
                  <a:moveTo>
                    <a:pt x="528445" y="51263"/>
                  </a:moveTo>
                  <a:cubicBezTo>
                    <a:pt x="520810" y="51263"/>
                    <a:pt x="518628" y="44173"/>
                    <a:pt x="518628" y="37629"/>
                  </a:cubicBezTo>
                  <a:cubicBezTo>
                    <a:pt x="518628" y="31085"/>
                    <a:pt x="521900" y="24541"/>
                    <a:pt x="528445" y="24541"/>
                  </a:cubicBezTo>
                  <a:cubicBezTo>
                    <a:pt x="536625" y="24541"/>
                    <a:pt x="538806" y="31085"/>
                    <a:pt x="538806" y="38175"/>
                  </a:cubicBezTo>
                  <a:cubicBezTo>
                    <a:pt x="538806" y="45264"/>
                    <a:pt x="535534" y="51263"/>
                    <a:pt x="528445" y="51263"/>
                  </a:cubicBezTo>
                  <a:close/>
                  <a:moveTo>
                    <a:pt x="567164" y="77985"/>
                  </a:moveTo>
                  <a:cubicBezTo>
                    <a:pt x="575890" y="77985"/>
                    <a:pt x="580253" y="75258"/>
                    <a:pt x="582434" y="67623"/>
                  </a:cubicBezTo>
                  <a:lnTo>
                    <a:pt x="601521" y="16906"/>
                  </a:lnTo>
                  <a:lnTo>
                    <a:pt x="588978" y="16906"/>
                  </a:lnTo>
                  <a:lnTo>
                    <a:pt x="579162" y="47991"/>
                  </a:lnTo>
                  <a:lnTo>
                    <a:pt x="579162" y="47991"/>
                  </a:lnTo>
                  <a:lnTo>
                    <a:pt x="568800" y="16906"/>
                  </a:lnTo>
                  <a:lnTo>
                    <a:pt x="555712" y="16906"/>
                  </a:lnTo>
                  <a:lnTo>
                    <a:pt x="571527" y="59443"/>
                  </a:lnTo>
                  <a:cubicBezTo>
                    <a:pt x="573163" y="63261"/>
                    <a:pt x="571527" y="67623"/>
                    <a:pt x="567164" y="68169"/>
                  </a:cubicBezTo>
                  <a:cubicBezTo>
                    <a:pt x="564983" y="68169"/>
                    <a:pt x="562256" y="68169"/>
                    <a:pt x="560075" y="67623"/>
                  </a:cubicBezTo>
                  <a:lnTo>
                    <a:pt x="560075" y="77985"/>
                  </a:lnTo>
                  <a:cubicBezTo>
                    <a:pt x="562256" y="77985"/>
                    <a:pt x="564983" y="77985"/>
                    <a:pt x="567164" y="77985"/>
                  </a:cubicBezTo>
                  <a:close/>
                </a:path>
              </a:pathLst>
            </a:custGeom>
            <a:grpFill/>
            <a:ln w="5413" cap="flat">
              <a:noFill/>
              <a:prstDash val="solid"/>
              <a:miter/>
            </a:ln>
          </p:spPr>
          <p:txBody>
            <a:bodyPr rtlCol="0" anchor="ctr"/>
            <a:lstStyle/>
            <a:p>
              <a:endParaRPr lang="en-US"/>
            </a:p>
          </p:txBody>
        </p:sp>
        <p:sp>
          <p:nvSpPr>
            <p:cNvPr id="27" name="Freeform: Shape 25">
              <a:extLst>
                <a:ext uri="{FF2B5EF4-FFF2-40B4-BE49-F238E27FC236}">
                  <a16:creationId xmlns:a16="http://schemas.microsoft.com/office/drawing/2014/main" id="{05904CC3-8AF2-B0BD-76F8-16FC71830484}"/>
                </a:ext>
              </a:extLst>
            </p:cNvPr>
            <p:cNvSpPr/>
            <p:nvPr/>
          </p:nvSpPr>
          <p:spPr>
            <a:xfrm>
              <a:off x="9095166" y="5587467"/>
              <a:ext cx="130884" cy="130884"/>
            </a:xfrm>
            <a:custGeom>
              <a:avLst/>
              <a:gdLst>
                <a:gd name="connsiteX0" fmla="*/ 100890 w 130884"/>
                <a:gd name="connsiteY0" fmla="*/ 88346 h 130884"/>
                <a:gd name="connsiteX1" fmla="*/ 106343 w 130884"/>
                <a:gd name="connsiteY1" fmla="*/ 67077 h 130884"/>
                <a:gd name="connsiteX2" fmla="*/ 100890 w 130884"/>
                <a:gd name="connsiteY2" fmla="*/ 45808 h 130884"/>
                <a:gd name="connsiteX3" fmla="*/ 88347 w 130884"/>
                <a:gd name="connsiteY3" fmla="*/ 45808 h 130884"/>
                <a:gd name="connsiteX4" fmla="*/ 95982 w 130884"/>
                <a:gd name="connsiteY4" fmla="*/ 67077 h 130884"/>
                <a:gd name="connsiteX5" fmla="*/ 88347 w 130884"/>
                <a:gd name="connsiteY5" fmla="*/ 88346 h 130884"/>
                <a:gd name="connsiteX6" fmla="*/ 100890 w 130884"/>
                <a:gd name="connsiteY6" fmla="*/ 88346 h 130884"/>
                <a:gd name="connsiteX7" fmla="*/ 42537 w 130884"/>
                <a:gd name="connsiteY7" fmla="*/ 88346 h 130884"/>
                <a:gd name="connsiteX8" fmla="*/ 34902 w 130884"/>
                <a:gd name="connsiteY8" fmla="*/ 67077 h 130884"/>
                <a:gd name="connsiteX9" fmla="*/ 42537 w 130884"/>
                <a:gd name="connsiteY9" fmla="*/ 45808 h 130884"/>
                <a:gd name="connsiteX10" fmla="*/ 29994 w 130884"/>
                <a:gd name="connsiteY10" fmla="*/ 45808 h 130884"/>
                <a:gd name="connsiteX11" fmla="*/ 24541 w 130884"/>
                <a:gd name="connsiteY11" fmla="*/ 67077 h 130884"/>
                <a:gd name="connsiteX12" fmla="*/ 29994 w 130884"/>
                <a:gd name="connsiteY12" fmla="*/ 88346 h 130884"/>
                <a:gd name="connsiteX13" fmla="*/ 42537 w 130884"/>
                <a:gd name="connsiteY13" fmla="*/ 88346 h 130884"/>
                <a:gd name="connsiteX14" fmla="*/ 67078 w 130884"/>
                <a:gd name="connsiteY14" fmla="*/ 77984 h 130884"/>
                <a:gd name="connsiteX15" fmla="*/ 77985 w 130884"/>
                <a:gd name="connsiteY15" fmla="*/ 67622 h 130884"/>
                <a:gd name="connsiteX16" fmla="*/ 67078 w 130884"/>
                <a:gd name="connsiteY16" fmla="*/ 57261 h 130884"/>
                <a:gd name="connsiteX17" fmla="*/ 56716 w 130884"/>
                <a:gd name="connsiteY17" fmla="*/ 67622 h 130884"/>
                <a:gd name="connsiteX18" fmla="*/ 67078 w 130884"/>
                <a:gd name="connsiteY18" fmla="*/ 77984 h 130884"/>
                <a:gd name="connsiteX19" fmla="*/ 67078 w 130884"/>
                <a:gd name="connsiteY19" fmla="*/ 109614 h 130884"/>
                <a:gd name="connsiteX20" fmla="*/ 95436 w 130884"/>
                <a:gd name="connsiteY20" fmla="*/ 99253 h 130884"/>
                <a:gd name="connsiteX21" fmla="*/ 38720 w 130884"/>
                <a:gd name="connsiteY21" fmla="*/ 99253 h 130884"/>
                <a:gd name="connsiteX22" fmla="*/ 67078 w 130884"/>
                <a:gd name="connsiteY22" fmla="*/ 109614 h 130884"/>
                <a:gd name="connsiteX23" fmla="*/ 70896 w 130884"/>
                <a:gd name="connsiteY23" fmla="*/ 31629 h 130884"/>
                <a:gd name="connsiteX24" fmla="*/ 95436 w 130884"/>
                <a:gd name="connsiteY24" fmla="*/ 31629 h 130884"/>
                <a:gd name="connsiteX25" fmla="*/ 70896 w 130884"/>
                <a:gd name="connsiteY25" fmla="*/ 21268 h 130884"/>
                <a:gd name="connsiteX26" fmla="*/ 70896 w 130884"/>
                <a:gd name="connsiteY26" fmla="*/ 31629 h 130884"/>
                <a:gd name="connsiteX27" fmla="*/ 35448 w 130884"/>
                <a:gd name="connsiteY27" fmla="*/ 31629 h 130884"/>
                <a:gd name="connsiteX28" fmla="*/ 59989 w 130884"/>
                <a:gd name="connsiteY28" fmla="*/ 31629 h 130884"/>
                <a:gd name="connsiteX29" fmla="*/ 59989 w 130884"/>
                <a:gd name="connsiteY29" fmla="*/ 21268 h 130884"/>
                <a:gd name="connsiteX30" fmla="*/ 35448 w 130884"/>
                <a:gd name="connsiteY30" fmla="*/ 31629 h 130884"/>
                <a:gd name="connsiteX31" fmla="*/ 67078 w 130884"/>
                <a:gd name="connsiteY31" fmla="*/ 88346 h 130884"/>
                <a:gd name="connsiteX32" fmla="*/ 88347 w 130884"/>
                <a:gd name="connsiteY32" fmla="*/ 67077 h 130884"/>
                <a:gd name="connsiteX33" fmla="*/ 67078 w 130884"/>
                <a:gd name="connsiteY33" fmla="*/ 45808 h 130884"/>
                <a:gd name="connsiteX34" fmla="*/ 45809 w 130884"/>
                <a:gd name="connsiteY34" fmla="*/ 67077 h 130884"/>
                <a:gd name="connsiteX35" fmla="*/ 67078 w 130884"/>
                <a:gd name="connsiteY35" fmla="*/ 88346 h 130884"/>
                <a:gd name="connsiteX36" fmla="*/ 77985 w 130884"/>
                <a:gd name="connsiteY36" fmla="*/ 13087 h 130884"/>
                <a:gd name="connsiteX37" fmla="*/ 117796 w 130884"/>
                <a:gd name="connsiteY37" fmla="*/ 52898 h 130884"/>
                <a:gd name="connsiteX38" fmla="*/ 130884 w 130884"/>
                <a:gd name="connsiteY38" fmla="*/ 65441 h 130884"/>
                <a:gd name="connsiteX39" fmla="*/ 117796 w 130884"/>
                <a:gd name="connsiteY39" fmla="*/ 77984 h 130884"/>
                <a:gd name="connsiteX40" fmla="*/ 77985 w 130884"/>
                <a:gd name="connsiteY40" fmla="*/ 117795 h 130884"/>
                <a:gd name="connsiteX41" fmla="*/ 65442 w 130884"/>
                <a:gd name="connsiteY41" fmla="*/ 130883 h 130884"/>
                <a:gd name="connsiteX42" fmla="*/ 65442 w 130884"/>
                <a:gd name="connsiteY42" fmla="*/ 130883 h 130884"/>
                <a:gd name="connsiteX43" fmla="*/ 52899 w 130884"/>
                <a:gd name="connsiteY43" fmla="*/ 117795 h 130884"/>
                <a:gd name="connsiteX44" fmla="*/ 13088 w 130884"/>
                <a:gd name="connsiteY44" fmla="*/ 77984 h 130884"/>
                <a:gd name="connsiteX45" fmla="*/ 0 w 130884"/>
                <a:gd name="connsiteY45" fmla="*/ 65441 h 130884"/>
                <a:gd name="connsiteX46" fmla="*/ 13088 w 130884"/>
                <a:gd name="connsiteY46" fmla="*/ 52898 h 130884"/>
                <a:gd name="connsiteX47" fmla="*/ 52899 w 130884"/>
                <a:gd name="connsiteY47" fmla="*/ 13087 h 130884"/>
                <a:gd name="connsiteX48" fmla="*/ 65442 w 130884"/>
                <a:gd name="connsiteY48" fmla="*/ -1 h 130884"/>
                <a:gd name="connsiteX49" fmla="*/ 77985 w 130884"/>
                <a:gd name="connsiteY49" fmla="*/ 13087 h 130884"/>
                <a:gd name="connsiteX50" fmla="*/ 77985 w 130884"/>
                <a:gd name="connsiteY50" fmla="*/ 13087 h 13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0884" h="130884">
                  <a:moveTo>
                    <a:pt x="100890" y="88346"/>
                  </a:moveTo>
                  <a:cubicBezTo>
                    <a:pt x="104162" y="82347"/>
                    <a:pt x="106343" y="74712"/>
                    <a:pt x="106343" y="67077"/>
                  </a:cubicBezTo>
                  <a:cubicBezTo>
                    <a:pt x="106343" y="59442"/>
                    <a:pt x="104162" y="51807"/>
                    <a:pt x="100890" y="45808"/>
                  </a:cubicBezTo>
                  <a:lnTo>
                    <a:pt x="88347" y="45808"/>
                  </a:lnTo>
                  <a:cubicBezTo>
                    <a:pt x="93255" y="51262"/>
                    <a:pt x="95982" y="58897"/>
                    <a:pt x="95982" y="67077"/>
                  </a:cubicBezTo>
                  <a:cubicBezTo>
                    <a:pt x="95982" y="75257"/>
                    <a:pt x="93255" y="82892"/>
                    <a:pt x="88347" y="88346"/>
                  </a:cubicBezTo>
                  <a:lnTo>
                    <a:pt x="100890" y="88346"/>
                  </a:lnTo>
                  <a:close/>
                  <a:moveTo>
                    <a:pt x="42537" y="88346"/>
                  </a:moveTo>
                  <a:cubicBezTo>
                    <a:pt x="37629" y="82892"/>
                    <a:pt x="34902" y="75257"/>
                    <a:pt x="34902" y="67077"/>
                  </a:cubicBezTo>
                  <a:cubicBezTo>
                    <a:pt x="34902" y="58897"/>
                    <a:pt x="37629" y="51262"/>
                    <a:pt x="42537" y="45808"/>
                  </a:cubicBezTo>
                  <a:lnTo>
                    <a:pt x="29994" y="45808"/>
                  </a:lnTo>
                  <a:cubicBezTo>
                    <a:pt x="26722" y="51807"/>
                    <a:pt x="24541" y="59442"/>
                    <a:pt x="24541" y="67077"/>
                  </a:cubicBezTo>
                  <a:cubicBezTo>
                    <a:pt x="24541" y="74712"/>
                    <a:pt x="26722" y="81802"/>
                    <a:pt x="29994" y="88346"/>
                  </a:cubicBezTo>
                  <a:lnTo>
                    <a:pt x="42537" y="88346"/>
                  </a:lnTo>
                  <a:close/>
                  <a:moveTo>
                    <a:pt x="67078" y="77984"/>
                  </a:moveTo>
                  <a:cubicBezTo>
                    <a:pt x="73077" y="77984"/>
                    <a:pt x="77985" y="73076"/>
                    <a:pt x="77985" y="67622"/>
                  </a:cubicBezTo>
                  <a:cubicBezTo>
                    <a:pt x="77985" y="61624"/>
                    <a:pt x="73077" y="57261"/>
                    <a:pt x="67078" y="57261"/>
                  </a:cubicBezTo>
                  <a:cubicBezTo>
                    <a:pt x="61079" y="57261"/>
                    <a:pt x="56716" y="62169"/>
                    <a:pt x="56716" y="67622"/>
                  </a:cubicBezTo>
                  <a:cubicBezTo>
                    <a:pt x="56716" y="73076"/>
                    <a:pt x="61079" y="77984"/>
                    <a:pt x="67078" y="77984"/>
                  </a:cubicBezTo>
                  <a:close/>
                  <a:moveTo>
                    <a:pt x="67078" y="109614"/>
                  </a:moveTo>
                  <a:cubicBezTo>
                    <a:pt x="80167" y="109614"/>
                    <a:pt x="87801" y="105797"/>
                    <a:pt x="95436" y="99253"/>
                  </a:cubicBezTo>
                  <a:lnTo>
                    <a:pt x="38720" y="99253"/>
                  </a:lnTo>
                  <a:cubicBezTo>
                    <a:pt x="46355" y="105797"/>
                    <a:pt x="56171" y="109614"/>
                    <a:pt x="67078" y="109614"/>
                  </a:cubicBezTo>
                  <a:close/>
                  <a:moveTo>
                    <a:pt x="70896" y="31629"/>
                  </a:moveTo>
                  <a:lnTo>
                    <a:pt x="95436" y="31629"/>
                  </a:lnTo>
                  <a:cubicBezTo>
                    <a:pt x="88892" y="25630"/>
                    <a:pt x="80167" y="22358"/>
                    <a:pt x="70896" y="21268"/>
                  </a:cubicBezTo>
                  <a:lnTo>
                    <a:pt x="70896" y="31629"/>
                  </a:lnTo>
                  <a:close/>
                  <a:moveTo>
                    <a:pt x="35448" y="31629"/>
                  </a:moveTo>
                  <a:lnTo>
                    <a:pt x="59989" y="31629"/>
                  </a:lnTo>
                  <a:lnTo>
                    <a:pt x="59989" y="21268"/>
                  </a:lnTo>
                  <a:cubicBezTo>
                    <a:pt x="50718" y="22358"/>
                    <a:pt x="41992" y="26176"/>
                    <a:pt x="35448" y="31629"/>
                  </a:cubicBezTo>
                  <a:close/>
                  <a:moveTo>
                    <a:pt x="67078" y="88346"/>
                  </a:moveTo>
                  <a:cubicBezTo>
                    <a:pt x="79076" y="88346"/>
                    <a:pt x="88347" y="79075"/>
                    <a:pt x="88347" y="67077"/>
                  </a:cubicBezTo>
                  <a:cubicBezTo>
                    <a:pt x="88347" y="55079"/>
                    <a:pt x="79076" y="45808"/>
                    <a:pt x="67078" y="45808"/>
                  </a:cubicBezTo>
                  <a:cubicBezTo>
                    <a:pt x="55626" y="45808"/>
                    <a:pt x="45809" y="55079"/>
                    <a:pt x="45809" y="67077"/>
                  </a:cubicBezTo>
                  <a:cubicBezTo>
                    <a:pt x="45809" y="79075"/>
                    <a:pt x="55626" y="88346"/>
                    <a:pt x="67078" y="88346"/>
                  </a:cubicBezTo>
                  <a:close/>
                  <a:moveTo>
                    <a:pt x="77985" y="13087"/>
                  </a:moveTo>
                  <a:cubicBezTo>
                    <a:pt x="97618" y="17450"/>
                    <a:pt x="113433" y="33265"/>
                    <a:pt x="117796" y="52898"/>
                  </a:cubicBezTo>
                  <a:cubicBezTo>
                    <a:pt x="119432" y="59442"/>
                    <a:pt x="123795" y="64896"/>
                    <a:pt x="130884" y="65441"/>
                  </a:cubicBezTo>
                  <a:cubicBezTo>
                    <a:pt x="123795" y="65986"/>
                    <a:pt x="119432" y="70895"/>
                    <a:pt x="117796" y="77984"/>
                  </a:cubicBezTo>
                  <a:cubicBezTo>
                    <a:pt x="112888" y="97617"/>
                    <a:pt x="97618" y="113432"/>
                    <a:pt x="77985" y="117795"/>
                  </a:cubicBezTo>
                  <a:cubicBezTo>
                    <a:pt x="70896" y="119431"/>
                    <a:pt x="65987" y="123793"/>
                    <a:pt x="65442" y="130883"/>
                  </a:cubicBezTo>
                  <a:lnTo>
                    <a:pt x="65442" y="130883"/>
                  </a:lnTo>
                  <a:cubicBezTo>
                    <a:pt x="64897" y="123793"/>
                    <a:pt x="59989" y="119431"/>
                    <a:pt x="52899" y="117795"/>
                  </a:cubicBezTo>
                  <a:cubicBezTo>
                    <a:pt x="33266" y="112886"/>
                    <a:pt x="17451" y="97617"/>
                    <a:pt x="13088" y="77984"/>
                  </a:cubicBezTo>
                  <a:cubicBezTo>
                    <a:pt x="11452" y="70895"/>
                    <a:pt x="7090" y="65986"/>
                    <a:pt x="0" y="65441"/>
                  </a:cubicBezTo>
                  <a:cubicBezTo>
                    <a:pt x="7090" y="64896"/>
                    <a:pt x="11452" y="59988"/>
                    <a:pt x="13088" y="52898"/>
                  </a:cubicBezTo>
                  <a:cubicBezTo>
                    <a:pt x="17451" y="33265"/>
                    <a:pt x="33266" y="17450"/>
                    <a:pt x="52899" y="13087"/>
                  </a:cubicBezTo>
                  <a:cubicBezTo>
                    <a:pt x="59989" y="11451"/>
                    <a:pt x="64897" y="7089"/>
                    <a:pt x="65442" y="-1"/>
                  </a:cubicBezTo>
                  <a:cubicBezTo>
                    <a:pt x="65987" y="7089"/>
                    <a:pt x="70896" y="11451"/>
                    <a:pt x="77985" y="13087"/>
                  </a:cubicBezTo>
                  <a:lnTo>
                    <a:pt x="77985" y="13087"/>
                  </a:lnTo>
                  <a:close/>
                </a:path>
              </a:pathLst>
            </a:custGeom>
            <a:grpFill/>
            <a:ln w="5413"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062EE52E-F859-8790-D96F-CBA950D88AAD}"/>
              </a:ext>
            </a:extLst>
          </p:cNvPr>
          <p:cNvSpPr txBox="1"/>
          <p:nvPr/>
        </p:nvSpPr>
        <p:spPr>
          <a:xfrm>
            <a:off x="4384186"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
        <p:nvSpPr>
          <p:cNvPr id="29" name="Freeform: Shape 27">
            <a:extLst>
              <a:ext uri="{FF2B5EF4-FFF2-40B4-BE49-F238E27FC236}">
                <a16:creationId xmlns:a16="http://schemas.microsoft.com/office/drawing/2014/main" id="{F4BA8ADB-CCF4-B344-8CA9-1A3707A24C8F}"/>
              </a:ext>
            </a:extLst>
          </p:cNvPr>
          <p:cNvSpPr/>
          <p:nvPr/>
        </p:nvSpPr>
        <p:spPr>
          <a:xfrm>
            <a:off x="8548350" y="3085552"/>
            <a:ext cx="521038" cy="257656"/>
          </a:xfrm>
          <a:custGeom>
            <a:avLst/>
            <a:gdLst>
              <a:gd name="connsiteX0" fmla="*/ 1581150 w 4333875"/>
              <a:gd name="connsiteY0" fmla="*/ 838200 h 2143125"/>
              <a:gd name="connsiteX1" fmla="*/ 1590675 w 4333875"/>
              <a:gd name="connsiteY1" fmla="*/ 838200 h 2143125"/>
              <a:gd name="connsiteX2" fmla="*/ 1724025 w 4333875"/>
              <a:gd name="connsiteY2" fmla="*/ 1266825 h 2143125"/>
              <a:gd name="connsiteX3" fmla="*/ 1447800 w 4333875"/>
              <a:gd name="connsiteY3" fmla="*/ 1266825 h 2143125"/>
              <a:gd name="connsiteX4" fmla="*/ 2505075 w 4333875"/>
              <a:gd name="connsiteY4" fmla="*/ 704850 h 2143125"/>
              <a:gd name="connsiteX5" fmla="*/ 2600325 w 4333875"/>
              <a:gd name="connsiteY5" fmla="*/ 704850 h 2143125"/>
              <a:gd name="connsiteX6" fmla="*/ 2819400 w 4333875"/>
              <a:gd name="connsiteY6" fmla="*/ 866775 h 2143125"/>
              <a:gd name="connsiteX7" fmla="*/ 2600325 w 4333875"/>
              <a:gd name="connsiteY7" fmla="*/ 1047750 h 2143125"/>
              <a:gd name="connsiteX8" fmla="*/ 2505075 w 4333875"/>
              <a:gd name="connsiteY8" fmla="*/ 1047750 h 2143125"/>
              <a:gd name="connsiteX9" fmla="*/ 590550 w 4333875"/>
              <a:gd name="connsiteY9" fmla="*/ 400050 h 2143125"/>
              <a:gd name="connsiteX10" fmla="*/ 161925 w 4333875"/>
              <a:gd name="connsiteY10" fmla="*/ 552450 h 2143125"/>
              <a:gd name="connsiteX11" fmla="*/ 57150 w 4333875"/>
              <a:gd name="connsiteY11" fmla="*/ 800100 h 2143125"/>
              <a:gd name="connsiteX12" fmla="*/ 209550 w 4333875"/>
              <a:gd name="connsiteY12" fmla="*/ 1104900 h 2143125"/>
              <a:gd name="connsiteX13" fmla="*/ 495300 w 4333875"/>
              <a:gd name="connsiteY13" fmla="*/ 1228725 h 2143125"/>
              <a:gd name="connsiteX14" fmla="*/ 714375 w 4333875"/>
              <a:gd name="connsiteY14" fmla="*/ 1371600 h 2143125"/>
              <a:gd name="connsiteX15" fmla="*/ 542925 w 4333875"/>
              <a:gd name="connsiteY15" fmla="*/ 1476375 h 2143125"/>
              <a:gd name="connsiteX16" fmla="*/ 190500 w 4333875"/>
              <a:gd name="connsiteY16" fmla="*/ 1381125 h 2143125"/>
              <a:gd name="connsiteX17" fmla="*/ 57150 w 4333875"/>
              <a:gd name="connsiteY17" fmla="*/ 1638300 h 2143125"/>
              <a:gd name="connsiteX18" fmla="*/ 533400 w 4333875"/>
              <a:gd name="connsiteY18" fmla="*/ 1762125 h 2143125"/>
              <a:gd name="connsiteX19" fmla="*/ 952500 w 4333875"/>
              <a:gd name="connsiteY19" fmla="*/ 1628775 h 2143125"/>
              <a:gd name="connsiteX20" fmla="*/ 933450 w 4333875"/>
              <a:gd name="connsiteY20" fmla="*/ 1714500 h 2143125"/>
              <a:gd name="connsiteX21" fmla="*/ 1295400 w 4333875"/>
              <a:gd name="connsiteY21" fmla="*/ 1714500 h 2143125"/>
              <a:gd name="connsiteX22" fmla="*/ 1362075 w 4333875"/>
              <a:gd name="connsiteY22" fmla="*/ 1552575 h 2143125"/>
              <a:gd name="connsiteX23" fmla="*/ 1809750 w 4333875"/>
              <a:gd name="connsiteY23" fmla="*/ 1552575 h 2143125"/>
              <a:gd name="connsiteX24" fmla="*/ 1857375 w 4333875"/>
              <a:gd name="connsiteY24" fmla="*/ 1714500 h 2143125"/>
              <a:gd name="connsiteX25" fmla="*/ 2505075 w 4333875"/>
              <a:gd name="connsiteY25" fmla="*/ 1714500 h 2143125"/>
              <a:gd name="connsiteX26" fmla="*/ 2505075 w 4333875"/>
              <a:gd name="connsiteY26" fmla="*/ 1333500 h 2143125"/>
              <a:gd name="connsiteX27" fmla="*/ 2638425 w 4333875"/>
              <a:gd name="connsiteY27" fmla="*/ 1333500 h 2143125"/>
              <a:gd name="connsiteX28" fmla="*/ 3171825 w 4333875"/>
              <a:gd name="connsiteY28" fmla="*/ 885825 h 2143125"/>
              <a:gd name="connsiteX29" fmla="*/ 2571750 w 4333875"/>
              <a:gd name="connsiteY29" fmla="*/ 428625 h 2143125"/>
              <a:gd name="connsiteX30" fmla="*/ 2143125 w 4333875"/>
              <a:gd name="connsiteY30" fmla="*/ 428625 h 2143125"/>
              <a:gd name="connsiteX31" fmla="*/ 2143125 w 4333875"/>
              <a:gd name="connsiteY31" fmla="*/ 1438275 h 2143125"/>
              <a:gd name="connsiteX32" fmla="*/ 1771650 w 4333875"/>
              <a:gd name="connsiteY32" fmla="*/ 428625 h 2143125"/>
              <a:gd name="connsiteX33" fmla="*/ 1400175 w 4333875"/>
              <a:gd name="connsiteY33" fmla="*/ 428625 h 2143125"/>
              <a:gd name="connsiteX34" fmla="*/ 1085850 w 4333875"/>
              <a:gd name="connsiteY34" fmla="*/ 1266825 h 2143125"/>
              <a:gd name="connsiteX35" fmla="*/ 657225 w 4333875"/>
              <a:gd name="connsiteY35" fmla="*/ 923925 h 2143125"/>
              <a:gd name="connsiteX36" fmla="*/ 419100 w 4333875"/>
              <a:gd name="connsiteY36" fmla="*/ 771525 h 2143125"/>
              <a:gd name="connsiteX37" fmla="*/ 609600 w 4333875"/>
              <a:gd name="connsiteY37" fmla="*/ 685800 h 2143125"/>
              <a:gd name="connsiteX38" fmla="*/ 923925 w 4333875"/>
              <a:gd name="connsiteY38" fmla="*/ 771525 h 2143125"/>
              <a:gd name="connsiteX39" fmla="*/ 1076325 w 4333875"/>
              <a:gd name="connsiteY39" fmla="*/ 514350 h 2143125"/>
              <a:gd name="connsiteX40" fmla="*/ 590550 w 4333875"/>
              <a:gd name="connsiteY40" fmla="*/ 400050 h 2143125"/>
              <a:gd name="connsiteX41" fmla="*/ 0 w 4333875"/>
              <a:gd name="connsiteY41" fmla="*/ 0 h 2143125"/>
              <a:gd name="connsiteX42" fmla="*/ 4333875 w 4333875"/>
              <a:gd name="connsiteY42" fmla="*/ 0 h 2143125"/>
              <a:gd name="connsiteX43" fmla="*/ 2190750 w 4333875"/>
              <a:gd name="connsiteY43" fmla="*/ 2143125 h 2143125"/>
              <a:gd name="connsiteX44" fmla="*/ 0 w 4333875"/>
              <a:gd name="connsiteY44" fmla="*/ 2143125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33875" h="2143125">
                <a:moveTo>
                  <a:pt x="1581150" y="838200"/>
                </a:moveTo>
                <a:lnTo>
                  <a:pt x="1590675" y="838200"/>
                </a:lnTo>
                <a:lnTo>
                  <a:pt x="1724025" y="1266825"/>
                </a:lnTo>
                <a:cubicBezTo>
                  <a:pt x="1628775" y="1295400"/>
                  <a:pt x="1533525" y="1295400"/>
                  <a:pt x="1447800" y="1266825"/>
                </a:cubicBezTo>
                <a:close/>
                <a:moveTo>
                  <a:pt x="2505075" y="704850"/>
                </a:moveTo>
                <a:lnTo>
                  <a:pt x="2600325" y="704850"/>
                </a:lnTo>
                <a:cubicBezTo>
                  <a:pt x="2724150" y="704850"/>
                  <a:pt x="2819400" y="742950"/>
                  <a:pt x="2819400" y="866775"/>
                </a:cubicBezTo>
                <a:cubicBezTo>
                  <a:pt x="2819400" y="1000125"/>
                  <a:pt x="2724150" y="1047750"/>
                  <a:pt x="2600325" y="1047750"/>
                </a:cubicBezTo>
                <a:lnTo>
                  <a:pt x="2505075" y="1047750"/>
                </a:lnTo>
                <a:close/>
                <a:moveTo>
                  <a:pt x="590550" y="400050"/>
                </a:moveTo>
                <a:cubicBezTo>
                  <a:pt x="409575" y="400050"/>
                  <a:pt x="257175" y="457200"/>
                  <a:pt x="161925" y="552450"/>
                </a:cubicBezTo>
                <a:cubicBezTo>
                  <a:pt x="95250" y="619125"/>
                  <a:pt x="66675" y="704850"/>
                  <a:pt x="57150" y="800100"/>
                </a:cubicBezTo>
                <a:cubicBezTo>
                  <a:pt x="57150" y="933450"/>
                  <a:pt x="104775" y="1028700"/>
                  <a:pt x="209550" y="1104900"/>
                </a:cubicBezTo>
                <a:cubicBezTo>
                  <a:pt x="295275" y="1162050"/>
                  <a:pt x="400050" y="1200150"/>
                  <a:pt x="495300" y="1228725"/>
                </a:cubicBezTo>
                <a:cubicBezTo>
                  <a:pt x="619125" y="1266825"/>
                  <a:pt x="714375" y="1304925"/>
                  <a:pt x="714375" y="1371600"/>
                </a:cubicBezTo>
                <a:cubicBezTo>
                  <a:pt x="704850" y="1457325"/>
                  <a:pt x="609600" y="1476375"/>
                  <a:pt x="542925" y="1476375"/>
                </a:cubicBezTo>
                <a:cubicBezTo>
                  <a:pt x="428625" y="1485900"/>
                  <a:pt x="333375" y="1466850"/>
                  <a:pt x="190500" y="1381125"/>
                </a:cubicBezTo>
                <a:lnTo>
                  <a:pt x="57150" y="1638300"/>
                </a:lnTo>
                <a:cubicBezTo>
                  <a:pt x="200025" y="1724025"/>
                  <a:pt x="352425" y="1762125"/>
                  <a:pt x="533400" y="1762125"/>
                </a:cubicBezTo>
                <a:cubicBezTo>
                  <a:pt x="657225" y="1762125"/>
                  <a:pt x="847725" y="1724025"/>
                  <a:pt x="952500" y="1628775"/>
                </a:cubicBezTo>
                <a:lnTo>
                  <a:pt x="933450" y="1714500"/>
                </a:lnTo>
                <a:lnTo>
                  <a:pt x="1295400" y="1714500"/>
                </a:lnTo>
                <a:lnTo>
                  <a:pt x="1362075" y="1552575"/>
                </a:lnTo>
                <a:cubicBezTo>
                  <a:pt x="1504950" y="1590675"/>
                  <a:pt x="1666875" y="1600200"/>
                  <a:pt x="1809750" y="1552575"/>
                </a:cubicBezTo>
                <a:lnTo>
                  <a:pt x="1857375" y="1714500"/>
                </a:lnTo>
                <a:lnTo>
                  <a:pt x="2505075" y="1714500"/>
                </a:lnTo>
                <a:lnTo>
                  <a:pt x="2505075" y="1333500"/>
                </a:lnTo>
                <a:lnTo>
                  <a:pt x="2638425" y="1333500"/>
                </a:lnTo>
                <a:cubicBezTo>
                  <a:pt x="2971800" y="1333500"/>
                  <a:pt x="3171825" y="1171575"/>
                  <a:pt x="3171825" y="885825"/>
                </a:cubicBezTo>
                <a:cubicBezTo>
                  <a:pt x="3171825" y="561975"/>
                  <a:pt x="2981325" y="428625"/>
                  <a:pt x="2571750" y="428625"/>
                </a:cubicBezTo>
                <a:lnTo>
                  <a:pt x="2143125" y="428625"/>
                </a:lnTo>
                <a:lnTo>
                  <a:pt x="2143125" y="1438275"/>
                </a:lnTo>
                <a:lnTo>
                  <a:pt x="1771650" y="428625"/>
                </a:lnTo>
                <a:lnTo>
                  <a:pt x="1400175" y="428625"/>
                </a:lnTo>
                <a:lnTo>
                  <a:pt x="1085850" y="1266825"/>
                </a:lnTo>
                <a:cubicBezTo>
                  <a:pt x="1047750" y="1057275"/>
                  <a:pt x="828675" y="981075"/>
                  <a:pt x="657225" y="923925"/>
                </a:cubicBezTo>
                <a:cubicBezTo>
                  <a:pt x="542925" y="885825"/>
                  <a:pt x="419100" y="838200"/>
                  <a:pt x="419100" y="771525"/>
                </a:cubicBezTo>
                <a:cubicBezTo>
                  <a:pt x="419100" y="723900"/>
                  <a:pt x="485775" y="676275"/>
                  <a:pt x="609600" y="685800"/>
                </a:cubicBezTo>
                <a:cubicBezTo>
                  <a:pt x="695325" y="695325"/>
                  <a:pt x="771525" y="695325"/>
                  <a:pt x="923925" y="771525"/>
                </a:cubicBezTo>
                <a:lnTo>
                  <a:pt x="1076325" y="514350"/>
                </a:lnTo>
                <a:cubicBezTo>
                  <a:pt x="933450" y="438150"/>
                  <a:pt x="742950" y="400050"/>
                  <a:pt x="590550" y="400050"/>
                </a:cubicBezTo>
                <a:close/>
                <a:moveTo>
                  <a:pt x="0" y="0"/>
                </a:moveTo>
                <a:lnTo>
                  <a:pt x="4333875" y="0"/>
                </a:lnTo>
                <a:lnTo>
                  <a:pt x="2190750" y="2143125"/>
                </a:lnTo>
                <a:lnTo>
                  <a:pt x="0" y="2143125"/>
                </a:lnTo>
                <a:close/>
              </a:path>
            </a:pathLst>
          </a:custGeom>
          <a:solidFill>
            <a:schemeClr val="bg1"/>
          </a:solidFill>
          <a:ln w="9525" cap="flat">
            <a:noFill/>
            <a:prstDash val="solid"/>
            <a:miter/>
          </a:ln>
        </p:spPr>
        <p:txBody>
          <a:bodyPr rtlCol="0" anchor="ctr"/>
          <a:lstStyle/>
          <a:p>
            <a:endParaRPr lang="en-US"/>
          </a:p>
        </p:txBody>
      </p:sp>
      <p:sp>
        <p:nvSpPr>
          <p:cNvPr id="30" name="TextBox 29">
            <a:extLst>
              <a:ext uri="{FF2B5EF4-FFF2-40B4-BE49-F238E27FC236}">
                <a16:creationId xmlns:a16="http://schemas.microsoft.com/office/drawing/2014/main" id="{B4118BEA-21DB-3F12-0402-0EEE6106CDD0}"/>
              </a:ext>
            </a:extLst>
          </p:cNvPr>
          <p:cNvSpPr txBox="1"/>
          <p:nvPr/>
        </p:nvSpPr>
        <p:spPr>
          <a:xfrm>
            <a:off x="8164879" y="3137388"/>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pic>
        <p:nvPicPr>
          <p:cNvPr id="31" name="Graphic 30">
            <a:extLst>
              <a:ext uri="{FF2B5EF4-FFF2-40B4-BE49-F238E27FC236}">
                <a16:creationId xmlns:a16="http://schemas.microsoft.com/office/drawing/2014/main" id="{94BEE246-5051-25FA-3629-75232FAC7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2379" y="5138056"/>
            <a:ext cx="430090" cy="275131"/>
          </a:xfrm>
          <a:prstGeom prst="rect">
            <a:avLst/>
          </a:prstGeom>
        </p:spPr>
      </p:pic>
      <p:sp>
        <p:nvSpPr>
          <p:cNvPr id="32" name="TextBox 31">
            <a:extLst>
              <a:ext uri="{FF2B5EF4-FFF2-40B4-BE49-F238E27FC236}">
                <a16:creationId xmlns:a16="http://schemas.microsoft.com/office/drawing/2014/main" id="{8B5A2B6F-7932-16C7-F0CE-1F56AF92E578}"/>
              </a:ext>
            </a:extLst>
          </p:cNvPr>
          <p:cNvSpPr txBox="1"/>
          <p:nvPr/>
        </p:nvSpPr>
        <p:spPr>
          <a:xfrm>
            <a:off x="4384186" y="5155223"/>
            <a:ext cx="844863" cy="221493"/>
          </a:xfrm>
          <a:prstGeom prst="rect">
            <a:avLst/>
          </a:prstGeom>
          <a:noFill/>
        </p:spPr>
        <p:txBody>
          <a:bodyPr wrap="square" lIns="0" tIns="0" rIns="0" bIns="0" rtlCol="0">
            <a:noAutofit/>
          </a:bodyPr>
          <a:lstStyle/>
          <a:p>
            <a:pPr>
              <a:lnSpc>
                <a:spcPct val="110000"/>
              </a:lnSpc>
            </a:pPr>
            <a:r>
              <a:rPr lang="en-GB" sz="1050" dirty="0">
                <a:solidFill>
                  <a:schemeClr val="bg1"/>
                </a:solidFill>
              </a:rPr>
              <a:t>E.g. </a:t>
            </a:r>
          </a:p>
        </p:txBody>
      </p:sp>
    </p:spTree>
    <p:extLst>
      <p:ext uri="{BB962C8B-B14F-4D97-AF65-F5344CB8AC3E}">
        <p14:creationId xmlns:p14="http://schemas.microsoft.com/office/powerpoint/2010/main" val="1565939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DF1F-C08D-4A70-EFA9-B4757BCC3E3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8A5E55-CD67-D029-DC35-45B1525AD6F8}"/>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10EEA99-F28D-9000-0A5B-DD5B0D2B56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41</a:t>
            </a:fld>
            <a:endParaRPr lang="en-GB"/>
          </a:p>
        </p:txBody>
      </p:sp>
      <p:sp>
        <p:nvSpPr>
          <p:cNvPr id="15" name="Text Placeholder 14">
            <a:extLst>
              <a:ext uri="{FF2B5EF4-FFF2-40B4-BE49-F238E27FC236}">
                <a16:creationId xmlns:a16="http://schemas.microsoft.com/office/drawing/2014/main" id="{728DFD71-128B-3B99-EC3A-A10AF4A162CE}"/>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1C644F2C-C8B7-2E34-3305-5C213EAF3B91}"/>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2D4F4C9-5295-DD7F-BA80-E4B053034DE9}"/>
              </a:ext>
            </a:extLst>
          </p:cNvPr>
          <p:cNvSpPr>
            <a:spLocks noGrp="1"/>
          </p:cNvSpPr>
          <p:nvPr>
            <p:ph type="body" sz="quarter" idx="14"/>
          </p:nvPr>
        </p:nvSpPr>
        <p:spPr>
          <a:xfrm>
            <a:off x="3485016" y="1982335"/>
            <a:ext cx="2593975" cy="1763713"/>
          </a:xfrm>
        </p:spPr>
        <p:txBody>
          <a:bodyPr/>
          <a:lstStyle/>
          <a:p>
            <a:pPr marL="0" indent="0">
              <a:buNone/>
            </a:pPr>
            <a:r>
              <a:rPr lang="en-GB"/>
              <a:t>Lorem ipsum </a:t>
            </a:r>
            <a:r>
              <a:rPr lang="en-GB">
                <a:solidFill>
                  <a:schemeClr val="accent1"/>
                </a:solidFill>
              </a:rPr>
              <a:t>dolor</a:t>
            </a:r>
            <a:r>
              <a:rPr lang="en-GB"/>
              <a:t> sit amet, consectetuer adipiscing elit. </a:t>
            </a:r>
            <a:endParaRPr lang="en-GB" dirty="0"/>
          </a:p>
        </p:txBody>
      </p:sp>
      <p:sp>
        <p:nvSpPr>
          <p:cNvPr id="5" name="Text Placeholder 7">
            <a:extLst>
              <a:ext uri="{FF2B5EF4-FFF2-40B4-BE49-F238E27FC236}">
                <a16:creationId xmlns:a16="http://schemas.microsoft.com/office/drawing/2014/main" id="{8064EB4D-FF84-4B0F-4927-97FC36E505A7}"/>
              </a:ext>
            </a:extLst>
          </p:cNvPr>
          <p:cNvSpPr txBox="1">
            <a:spLocks/>
          </p:cNvSpPr>
          <p:nvPr/>
        </p:nvSpPr>
        <p:spPr>
          <a:xfrm>
            <a:off x="3485016" y="4017510"/>
            <a:ext cx="2593975" cy="176371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t>Fusce posuere, magna sed pulvinar ultricies, </a:t>
            </a:r>
            <a:r>
              <a:rPr lang="en-GB">
                <a:solidFill>
                  <a:schemeClr val="accent1"/>
                </a:solidFill>
              </a:rPr>
              <a:t>purus lectus </a:t>
            </a:r>
            <a:r>
              <a:rPr lang="en-GB"/>
              <a:t>malesuada libero.</a:t>
            </a:r>
            <a:endParaRPr lang="en-GB" dirty="0"/>
          </a:p>
        </p:txBody>
      </p:sp>
      <p:sp>
        <p:nvSpPr>
          <p:cNvPr id="6" name="Text Placeholder 8">
            <a:extLst>
              <a:ext uri="{FF2B5EF4-FFF2-40B4-BE49-F238E27FC236}">
                <a16:creationId xmlns:a16="http://schemas.microsoft.com/office/drawing/2014/main" id="{69D40C43-2EA7-6C52-4204-AD0A9698C603}"/>
              </a:ext>
            </a:extLst>
          </p:cNvPr>
          <p:cNvSpPr txBox="1">
            <a:spLocks/>
          </p:cNvSpPr>
          <p:nvPr/>
        </p:nvSpPr>
        <p:spPr>
          <a:xfrm>
            <a:off x="9174616" y="1982335"/>
            <a:ext cx="2451327"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err="1"/>
              <a:t>Pcongue</a:t>
            </a:r>
            <a:r>
              <a:rPr lang="en-GB" dirty="0"/>
              <a:t> </a:t>
            </a:r>
            <a:r>
              <a:rPr lang="en-GB" dirty="0" err="1"/>
              <a:t>massa</a:t>
            </a:r>
            <a:r>
              <a:rPr lang="en-GB" dirty="0"/>
              <a:t>. </a:t>
            </a:r>
            <a:r>
              <a:rPr lang="en-GB" dirty="0" err="1"/>
              <a:t>Fusce</a:t>
            </a:r>
            <a:r>
              <a:rPr lang="en-GB" dirty="0"/>
              <a:t> </a:t>
            </a:r>
            <a:r>
              <a:rPr lang="en-GB" dirty="0" err="1"/>
              <a:t>posuere</a:t>
            </a:r>
            <a:r>
              <a:rPr lang="en-GB" dirty="0"/>
              <a:t>, </a:t>
            </a:r>
            <a:r>
              <a:rPr lang="en-GB" dirty="0">
                <a:solidFill>
                  <a:schemeClr val="accent1"/>
                </a:solidFill>
              </a:rPr>
              <a:t>magna </a:t>
            </a:r>
            <a:r>
              <a:rPr lang="en-GB" dirty="0" err="1">
                <a:solidFill>
                  <a:schemeClr val="accent1"/>
                </a:solidFill>
              </a:rPr>
              <a:t>sed</a:t>
            </a:r>
            <a:r>
              <a:rPr lang="en-GB" dirty="0">
                <a:solidFill>
                  <a:schemeClr val="accent1"/>
                </a:solidFill>
              </a:rPr>
              <a:t> </a:t>
            </a:r>
            <a:r>
              <a:rPr lang="en-GB" dirty="0"/>
              <a:t>pulvinar </a:t>
            </a:r>
            <a:r>
              <a:rPr lang="en-GB" dirty="0" err="1"/>
              <a:t>ultricies</a:t>
            </a:r>
            <a:r>
              <a:rPr lang="en-GB" dirty="0"/>
              <a:t>, </a:t>
            </a:r>
            <a:r>
              <a:rPr lang="en-GB" dirty="0" err="1"/>
              <a:t>puru</a:t>
            </a:r>
            <a:r>
              <a:rPr lang="en-GB" dirty="0"/>
              <a:t>.</a:t>
            </a:r>
          </a:p>
        </p:txBody>
      </p:sp>
      <p:sp>
        <p:nvSpPr>
          <p:cNvPr id="7" name="Text Placeholder 9">
            <a:extLst>
              <a:ext uri="{FF2B5EF4-FFF2-40B4-BE49-F238E27FC236}">
                <a16:creationId xmlns:a16="http://schemas.microsoft.com/office/drawing/2014/main" id="{2B3C77ED-E91C-103B-6F2B-5EFBF0E43B48}"/>
              </a:ext>
            </a:extLst>
          </p:cNvPr>
          <p:cNvSpPr txBox="1">
            <a:spLocks/>
          </p:cNvSpPr>
          <p:nvPr/>
        </p:nvSpPr>
        <p:spPr>
          <a:xfrm>
            <a:off x="9174616" y="4017510"/>
            <a:ext cx="2538413" cy="1763713"/>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dirty="0"/>
              <a:t>Cassa. </a:t>
            </a:r>
            <a:r>
              <a:rPr lang="en-GB" dirty="0" err="1"/>
              <a:t>Fusce</a:t>
            </a:r>
            <a:r>
              <a:rPr lang="en-GB" dirty="0"/>
              <a:t> </a:t>
            </a:r>
            <a:r>
              <a:rPr lang="en-GB" dirty="0" err="1"/>
              <a:t>posuere</a:t>
            </a:r>
            <a:r>
              <a:rPr lang="en-GB" dirty="0"/>
              <a:t>, magna </a:t>
            </a:r>
            <a:r>
              <a:rPr lang="en-GB" dirty="0" err="1"/>
              <a:t>sed</a:t>
            </a:r>
            <a:r>
              <a:rPr lang="en-GB" dirty="0"/>
              <a:t> </a:t>
            </a:r>
            <a:r>
              <a:rPr lang="en-GB" dirty="0">
                <a:solidFill>
                  <a:schemeClr val="accent1"/>
                </a:solidFill>
              </a:rPr>
              <a:t>pulvinar </a:t>
            </a:r>
            <a:r>
              <a:rPr lang="en-GB" dirty="0" err="1">
                <a:solidFill>
                  <a:schemeClr val="accent1"/>
                </a:solidFill>
              </a:rPr>
              <a:t>ultricies</a:t>
            </a:r>
            <a:r>
              <a:rPr lang="en-GB" dirty="0"/>
              <a:t>, </a:t>
            </a:r>
            <a:r>
              <a:rPr lang="en-GB" dirty="0" err="1"/>
              <a:t>purus</a:t>
            </a:r>
            <a:r>
              <a:rPr lang="en-GB" dirty="0"/>
              <a:t> </a:t>
            </a:r>
            <a:r>
              <a:rPr lang="en-GB" dirty="0" err="1"/>
              <a:t>lectus</a:t>
            </a:r>
            <a:r>
              <a:rPr lang="en-GB" dirty="0"/>
              <a:t> </a:t>
            </a:r>
            <a:r>
              <a:rPr lang="en-GB" dirty="0" err="1"/>
              <a:t>malesuada</a:t>
            </a:r>
            <a:r>
              <a:rPr lang="en-GB" dirty="0"/>
              <a:t> libero</a:t>
            </a:r>
          </a:p>
        </p:txBody>
      </p:sp>
      <p:pic>
        <p:nvPicPr>
          <p:cNvPr id="8" name="Picture Placeholder 16">
            <a:extLst>
              <a:ext uri="{FF2B5EF4-FFF2-40B4-BE49-F238E27FC236}">
                <a16:creationId xmlns:a16="http://schemas.microsoft.com/office/drawing/2014/main" id="{70196091-CF2C-0B77-DA30-C8B942D930CB}"/>
              </a:ext>
            </a:extLst>
          </p:cNvPr>
          <p:cNvPicPr>
            <a:picLocks noChangeAspect="1"/>
          </p:cNvPicPr>
          <p:nvPr/>
        </p:nvPicPr>
        <p:blipFill>
          <a:blip r:embed="rId3">
            <a:extLst>
              <a:ext uri="{28A0092B-C50C-407E-A947-70E740481C1C}">
                <a14:useLocalDpi xmlns:a14="http://schemas.microsoft.com/office/drawing/2010/main" val="0"/>
              </a:ext>
            </a:extLst>
          </a:blip>
          <a:srcRect t="3759" b="3759"/>
          <a:stretch/>
        </p:blipFill>
        <p:spPr>
          <a:xfrm>
            <a:off x="430666" y="1517197"/>
            <a:ext cx="2859087" cy="1763713"/>
          </a:xfrm>
          <a:prstGeom prst="rect">
            <a:avLst/>
          </a:prstGeom>
        </p:spPr>
      </p:pic>
      <p:pic>
        <p:nvPicPr>
          <p:cNvPr id="9" name="Picture Placeholder 20">
            <a:extLst>
              <a:ext uri="{FF2B5EF4-FFF2-40B4-BE49-F238E27FC236}">
                <a16:creationId xmlns:a16="http://schemas.microsoft.com/office/drawing/2014/main" id="{9688759F-45CF-AB88-402C-6A4E03FD3A08}"/>
              </a:ext>
            </a:extLst>
          </p:cNvPr>
          <p:cNvPicPr>
            <a:picLocks noChangeAspect="1"/>
          </p:cNvPicPr>
          <p:nvPr/>
        </p:nvPicPr>
        <p:blipFill>
          <a:blip r:embed="rId4">
            <a:extLst>
              <a:ext uri="{28A0092B-C50C-407E-A947-70E740481C1C}">
                <a14:useLocalDpi xmlns:a14="http://schemas.microsoft.com/office/drawing/2010/main" val="0"/>
              </a:ext>
            </a:extLst>
          </a:blip>
          <a:srcRect t="3924" b="3924"/>
          <a:stretch/>
        </p:blipFill>
        <p:spPr>
          <a:xfrm>
            <a:off x="430666" y="3560310"/>
            <a:ext cx="2859087" cy="1755775"/>
          </a:xfrm>
          <a:prstGeom prst="rect">
            <a:avLst/>
          </a:prstGeom>
        </p:spPr>
      </p:pic>
      <p:pic>
        <p:nvPicPr>
          <p:cNvPr id="10" name="Picture Placeholder 22">
            <a:extLst>
              <a:ext uri="{FF2B5EF4-FFF2-40B4-BE49-F238E27FC236}">
                <a16:creationId xmlns:a16="http://schemas.microsoft.com/office/drawing/2014/main" id="{006C6B0F-4DF6-26EE-D80B-F0003D659747}"/>
              </a:ext>
            </a:extLst>
          </p:cNvPr>
          <p:cNvPicPr>
            <a:picLocks noChangeAspect="1"/>
          </p:cNvPicPr>
          <p:nvPr/>
        </p:nvPicPr>
        <p:blipFill>
          <a:blip r:embed="rId5">
            <a:extLst>
              <a:ext uri="{28A0092B-C50C-407E-A947-70E740481C1C}">
                <a14:useLocalDpi xmlns:a14="http://schemas.microsoft.com/office/drawing/2010/main" val="0"/>
              </a:ext>
            </a:extLst>
          </a:blip>
          <a:srcRect t="3715" b="3715"/>
          <a:stretch/>
        </p:blipFill>
        <p:spPr>
          <a:xfrm>
            <a:off x="6150428" y="1517197"/>
            <a:ext cx="2857500" cy="1763713"/>
          </a:xfrm>
          <a:prstGeom prst="rect">
            <a:avLst/>
          </a:prstGeom>
        </p:spPr>
      </p:pic>
      <p:pic>
        <p:nvPicPr>
          <p:cNvPr id="11" name="Picture Placeholder 24">
            <a:extLst>
              <a:ext uri="{FF2B5EF4-FFF2-40B4-BE49-F238E27FC236}">
                <a16:creationId xmlns:a16="http://schemas.microsoft.com/office/drawing/2014/main" id="{AE88084A-9294-7A10-5085-4E9AF58ECB27}"/>
              </a:ext>
            </a:extLst>
          </p:cNvPr>
          <p:cNvPicPr>
            <a:picLocks noChangeAspect="1"/>
          </p:cNvPicPr>
          <p:nvPr/>
        </p:nvPicPr>
        <p:blipFill>
          <a:blip r:embed="rId6">
            <a:extLst>
              <a:ext uri="{28A0092B-C50C-407E-A947-70E740481C1C}">
                <a14:useLocalDpi xmlns:a14="http://schemas.microsoft.com/office/drawing/2010/main" val="0"/>
              </a:ext>
            </a:extLst>
          </a:blip>
          <a:srcRect t="4849" b="4849"/>
          <a:stretch/>
        </p:blipFill>
        <p:spPr>
          <a:xfrm>
            <a:off x="6150428" y="3560310"/>
            <a:ext cx="2857500" cy="1763712"/>
          </a:xfrm>
          <a:prstGeom prst="rect">
            <a:avLst/>
          </a:prstGeom>
        </p:spPr>
      </p:pic>
      <p:grpSp>
        <p:nvGrpSpPr>
          <p:cNvPr id="12" name="Group 11">
            <a:extLst>
              <a:ext uri="{FF2B5EF4-FFF2-40B4-BE49-F238E27FC236}">
                <a16:creationId xmlns:a16="http://schemas.microsoft.com/office/drawing/2014/main" id="{83701AAD-CB35-757A-95D8-2FBB1EFC3D19}"/>
              </a:ext>
            </a:extLst>
          </p:cNvPr>
          <p:cNvGrpSpPr/>
          <p:nvPr/>
        </p:nvGrpSpPr>
        <p:grpSpPr>
          <a:xfrm>
            <a:off x="3425621" y="3561897"/>
            <a:ext cx="778308" cy="287318"/>
            <a:chOff x="3371193" y="4454525"/>
            <a:chExt cx="778308" cy="287318"/>
          </a:xfrm>
        </p:grpSpPr>
        <p:sp>
          <p:nvSpPr>
            <p:cNvPr id="13" name="Freeform: Shape 26">
              <a:extLst>
                <a:ext uri="{FF2B5EF4-FFF2-40B4-BE49-F238E27FC236}">
                  <a16:creationId xmlns:a16="http://schemas.microsoft.com/office/drawing/2014/main" id="{698F1DE7-2C0B-E0C7-D381-3133F34A104D}"/>
                </a:ext>
              </a:extLst>
            </p:cNvPr>
            <p:cNvSpPr/>
            <p:nvPr/>
          </p:nvSpPr>
          <p:spPr>
            <a:xfrm>
              <a:off x="3371193" y="4454525"/>
              <a:ext cx="778308" cy="287318"/>
            </a:xfrm>
            <a:custGeom>
              <a:avLst/>
              <a:gdLst>
                <a:gd name="connsiteX0" fmla="*/ 0 w 778308"/>
                <a:gd name="connsiteY0" fmla="*/ 0 h 287318"/>
                <a:gd name="connsiteX1" fmla="*/ 778309 w 778308"/>
                <a:gd name="connsiteY1" fmla="*/ 0 h 287318"/>
                <a:gd name="connsiteX2" fmla="*/ 778309 w 778308"/>
                <a:gd name="connsiteY2" fmla="*/ 287318 h 287318"/>
                <a:gd name="connsiteX3" fmla="*/ 0 w 778308"/>
                <a:gd name="connsiteY3" fmla="*/ 287318 h 287318"/>
              </a:gdLst>
              <a:ahLst/>
              <a:cxnLst>
                <a:cxn ang="0">
                  <a:pos x="connsiteX0" y="connsiteY0"/>
                </a:cxn>
                <a:cxn ang="0">
                  <a:pos x="connsiteX1" y="connsiteY1"/>
                </a:cxn>
                <a:cxn ang="0">
                  <a:pos x="connsiteX2" y="connsiteY2"/>
                </a:cxn>
                <a:cxn ang="0">
                  <a:pos x="connsiteX3" y="connsiteY3"/>
                </a:cxn>
              </a:cxnLst>
              <a:rect l="l" t="t" r="r" b="b"/>
              <a:pathLst>
                <a:path w="778308" h="287318">
                  <a:moveTo>
                    <a:pt x="0" y="0"/>
                  </a:moveTo>
                  <a:lnTo>
                    <a:pt x="778309" y="0"/>
                  </a:lnTo>
                  <a:lnTo>
                    <a:pt x="778309" y="287318"/>
                  </a:lnTo>
                  <a:lnTo>
                    <a:pt x="0" y="287318"/>
                  </a:lnTo>
                  <a:close/>
                </a:path>
              </a:pathLst>
            </a:custGeom>
            <a:solidFill>
              <a:schemeClr val="tx1"/>
            </a:solidFill>
            <a:ln w="7798" cap="flat">
              <a:noFill/>
              <a:prstDash val="solid"/>
              <a:miter/>
            </a:ln>
          </p:spPr>
          <p:txBody>
            <a:bodyPr rtlCol="0" anchor="ctr"/>
            <a:lstStyle/>
            <a:p>
              <a:endParaRPr lang="en-US"/>
            </a:p>
          </p:txBody>
        </p:sp>
        <p:grpSp>
          <p:nvGrpSpPr>
            <p:cNvPr id="16" name="Picture 66">
              <a:extLst>
                <a:ext uri="{FF2B5EF4-FFF2-40B4-BE49-F238E27FC236}">
                  <a16:creationId xmlns:a16="http://schemas.microsoft.com/office/drawing/2014/main" id="{693EB91B-4CD1-E8EB-D17E-F33A90ADED6F}"/>
                </a:ext>
              </a:extLst>
            </p:cNvPr>
            <p:cNvGrpSpPr/>
            <p:nvPr/>
          </p:nvGrpSpPr>
          <p:grpSpPr>
            <a:xfrm>
              <a:off x="3393165" y="4478228"/>
              <a:ext cx="727046" cy="239264"/>
              <a:chOff x="3393165" y="4478228"/>
              <a:chExt cx="727046" cy="239264"/>
            </a:xfrm>
            <a:solidFill>
              <a:srgbClr val="FFFFFF"/>
            </a:solidFill>
          </p:grpSpPr>
          <p:sp>
            <p:nvSpPr>
              <p:cNvPr id="17" name="Freeform: Shape 28">
                <a:extLst>
                  <a:ext uri="{FF2B5EF4-FFF2-40B4-BE49-F238E27FC236}">
                    <a16:creationId xmlns:a16="http://schemas.microsoft.com/office/drawing/2014/main" id="{30145954-52B9-4A01-8431-8D7083963546}"/>
                  </a:ext>
                </a:extLst>
              </p:cNvPr>
              <p:cNvSpPr/>
              <p:nvPr/>
            </p:nvSpPr>
            <p:spPr>
              <a:xfrm>
                <a:off x="3393165" y="4482251"/>
                <a:ext cx="290991" cy="231291"/>
              </a:xfrm>
              <a:custGeom>
                <a:avLst/>
                <a:gdLst>
                  <a:gd name="connsiteX0" fmla="*/ 54162 w 290991"/>
                  <a:gd name="connsiteY0" fmla="*/ 55 h 231291"/>
                  <a:gd name="connsiteX1" fmla="*/ 138821 w 290991"/>
                  <a:gd name="connsiteY1" fmla="*/ 55 h 231291"/>
                  <a:gd name="connsiteX2" fmla="*/ 190719 w 290991"/>
                  <a:gd name="connsiteY2" fmla="*/ 160450 h 231291"/>
                  <a:gd name="connsiteX3" fmla="*/ 191507 w 290991"/>
                  <a:gd name="connsiteY3" fmla="*/ 160450 h 231291"/>
                  <a:gd name="connsiteX4" fmla="*/ 227103 w 290991"/>
                  <a:gd name="connsiteY4" fmla="*/ 55 h 231291"/>
                  <a:gd name="connsiteX5" fmla="*/ 291050 w 290991"/>
                  <a:gd name="connsiteY5" fmla="*/ 55 h 231291"/>
                  <a:gd name="connsiteX6" fmla="*/ 237262 w 290991"/>
                  <a:gd name="connsiteY6" fmla="*/ 231346 h 231291"/>
                  <a:gd name="connsiteX7" fmla="*/ 152996 w 290991"/>
                  <a:gd name="connsiteY7" fmla="*/ 231346 h 231291"/>
                  <a:gd name="connsiteX8" fmla="*/ 99917 w 290991"/>
                  <a:gd name="connsiteY8" fmla="*/ 71310 h 231291"/>
                  <a:gd name="connsiteX9" fmla="*/ 99208 w 290991"/>
                  <a:gd name="connsiteY9" fmla="*/ 71310 h 231291"/>
                  <a:gd name="connsiteX10" fmla="*/ 64006 w 290991"/>
                  <a:gd name="connsiteY10" fmla="*/ 231346 h 231291"/>
                  <a:gd name="connsiteX11" fmla="*/ 58 w 290991"/>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91" h="231291">
                    <a:moveTo>
                      <a:pt x="54162" y="55"/>
                    </a:moveTo>
                    <a:lnTo>
                      <a:pt x="138821" y="55"/>
                    </a:lnTo>
                    <a:lnTo>
                      <a:pt x="190719" y="160450"/>
                    </a:lnTo>
                    <a:lnTo>
                      <a:pt x="191507" y="160450"/>
                    </a:lnTo>
                    <a:lnTo>
                      <a:pt x="227103" y="55"/>
                    </a:lnTo>
                    <a:lnTo>
                      <a:pt x="291050" y="55"/>
                    </a:lnTo>
                    <a:lnTo>
                      <a:pt x="237262" y="231346"/>
                    </a:lnTo>
                    <a:lnTo>
                      <a:pt x="152996" y="231346"/>
                    </a:lnTo>
                    <a:lnTo>
                      <a:pt x="99917" y="71310"/>
                    </a:lnTo>
                    <a:lnTo>
                      <a:pt x="99208" y="71310"/>
                    </a:lnTo>
                    <a:lnTo>
                      <a:pt x="64006" y="231346"/>
                    </a:lnTo>
                    <a:lnTo>
                      <a:pt x="58" y="231346"/>
                    </a:lnTo>
                    <a:close/>
                  </a:path>
                </a:pathLst>
              </a:custGeom>
              <a:solidFill>
                <a:srgbClr val="FFFFFF"/>
              </a:solidFill>
              <a:ln w="7800" cap="flat">
                <a:noFill/>
                <a:prstDash val="solid"/>
                <a:miter/>
              </a:ln>
            </p:spPr>
            <p:txBody>
              <a:bodyPr rtlCol="0" anchor="ctr"/>
              <a:lstStyle/>
              <a:p>
                <a:endParaRPr lang="en-US"/>
              </a:p>
            </p:txBody>
          </p:sp>
          <p:sp>
            <p:nvSpPr>
              <p:cNvPr id="18" name="Freeform: Shape 29">
                <a:extLst>
                  <a:ext uri="{FF2B5EF4-FFF2-40B4-BE49-F238E27FC236}">
                    <a16:creationId xmlns:a16="http://schemas.microsoft.com/office/drawing/2014/main" id="{0CC5DF3C-5B99-E619-06D3-16320F84AAAA}"/>
                  </a:ext>
                </a:extLst>
              </p:cNvPr>
              <p:cNvSpPr/>
              <p:nvPr/>
            </p:nvSpPr>
            <p:spPr>
              <a:xfrm>
                <a:off x="3656514" y="4482251"/>
                <a:ext cx="268862" cy="231291"/>
              </a:xfrm>
              <a:custGeom>
                <a:avLst/>
                <a:gdLst>
                  <a:gd name="connsiteX0" fmla="*/ 52753 w 268862"/>
                  <a:gd name="connsiteY0" fmla="*/ 55 h 231291"/>
                  <a:gd name="connsiteX1" fmla="*/ 120717 w 268862"/>
                  <a:gd name="connsiteY1" fmla="*/ 55 h 231291"/>
                  <a:gd name="connsiteX2" fmla="*/ 100714 w 268862"/>
                  <a:gd name="connsiteY2" fmla="*/ 88549 h 231291"/>
                  <a:gd name="connsiteX3" fmla="*/ 181042 w 268862"/>
                  <a:gd name="connsiteY3" fmla="*/ 88549 h 231291"/>
                  <a:gd name="connsiteX4" fmla="*/ 201045 w 268862"/>
                  <a:gd name="connsiteY4" fmla="*/ 55 h 231291"/>
                  <a:gd name="connsiteX5" fmla="*/ 269009 w 268862"/>
                  <a:gd name="connsiteY5" fmla="*/ 55 h 231291"/>
                  <a:gd name="connsiteX6" fmla="*/ 216323 w 268862"/>
                  <a:gd name="connsiteY6" fmla="*/ 231346 h 231291"/>
                  <a:gd name="connsiteX7" fmla="*/ 147966 w 268862"/>
                  <a:gd name="connsiteY7" fmla="*/ 231346 h 231291"/>
                  <a:gd name="connsiteX8" fmla="*/ 170489 w 268862"/>
                  <a:gd name="connsiteY8" fmla="*/ 132293 h 231291"/>
                  <a:gd name="connsiteX9" fmla="*/ 90555 w 268862"/>
                  <a:gd name="connsiteY9" fmla="*/ 132293 h 231291"/>
                  <a:gd name="connsiteX10" fmla="*/ 68032 w 268862"/>
                  <a:gd name="connsiteY10" fmla="*/ 231346 h 231291"/>
                  <a:gd name="connsiteX11" fmla="*/ 147 w 268862"/>
                  <a:gd name="connsiteY11" fmla="*/ 231346 h 2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862" h="231291">
                    <a:moveTo>
                      <a:pt x="52753" y="55"/>
                    </a:moveTo>
                    <a:lnTo>
                      <a:pt x="120717" y="55"/>
                    </a:lnTo>
                    <a:lnTo>
                      <a:pt x="100714" y="88549"/>
                    </a:lnTo>
                    <a:lnTo>
                      <a:pt x="181042" y="88549"/>
                    </a:lnTo>
                    <a:lnTo>
                      <a:pt x="201045" y="55"/>
                    </a:lnTo>
                    <a:lnTo>
                      <a:pt x="269009" y="55"/>
                    </a:lnTo>
                    <a:lnTo>
                      <a:pt x="216323" y="231346"/>
                    </a:lnTo>
                    <a:lnTo>
                      <a:pt x="147966" y="231346"/>
                    </a:lnTo>
                    <a:lnTo>
                      <a:pt x="170489" y="132293"/>
                    </a:lnTo>
                    <a:lnTo>
                      <a:pt x="90555" y="132293"/>
                    </a:lnTo>
                    <a:lnTo>
                      <a:pt x="68032" y="231346"/>
                    </a:lnTo>
                    <a:lnTo>
                      <a:pt x="147" y="231346"/>
                    </a:lnTo>
                    <a:close/>
                  </a:path>
                </a:pathLst>
              </a:custGeom>
              <a:solidFill>
                <a:srgbClr val="FFFFFF"/>
              </a:solidFill>
              <a:ln w="7800" cap="flat">
                <a:noFill/>
                <a:prstDash val="solid"/>
                <a:miter/>
              </a:ln>
            </p:spPr>
            <p:txBody>
              <a:bodyPr rtlCol="0" anchor="ctr"/>
              <a:lstStyle/>
              <a:p>
                <a:endParaRPr lang="en-US"/>
              </a:p>
            </p:txBody>
          </p:sp>
          <p:sp>
            <p:nvSpPr>
              <p:cNvPr id="19" name="Freeform: Shape 30">
                <a:extLst>
                  <a:ext uri="{FF2B5EF4-FFF2-40B4-BE49-F238E27FC236}">
                    <a16:creationId xmlns:a16="http://schemas.microsoft.com/office/drawing/2014/main" id="{0D082B84-980B-9A47-DDAD-A1ED44FE965F}"/>
                  </a:ext>
                </a:extLst>
              </p:cNvPr>
              <p:cNvSpPr/>
              <p:nvPr/>
            </p:nvSpPr>
            <p:spPr>
              <a:xfrm>
                <a:off x="3895608" y="4478228"/>
                <a:ext cx="224603" cy="239264"/>
              </a:xfrm>
              <a:custGeom>
                <a:avLst/>
                <a:gdLst>
                  <a:gd name="connsiteX0" fmla="*/ 208681 w 224603"/>
                  <a:gd name="connsiteY0" fmla="*/ 56441 h 239264"/>
                  <a:gd name="connsiteX1" fmla="*/ 153082 w 224603"/>
                  <a:gd name="connsiteY1" fmla="*/ 45810 h 239264"/>
                  <a:gd name="connsiteX2" fmla="*/ 104412 w 224603"/>
                  <a:gd name="connsiteY2" fmla="*/ 68006 h 239264"/>
                  <a:gd name="connsiteX3" fmla="*/ 202853 w 224603"/>
                  <a:gd name="connsiteY3" fmla="*/ 158798 h 239264"/>
                  <a:gd name="connsiteX4" fmla="*/ 78975 w 224603"/>
                  <a:gd name="connsiteY4" fmla="*/ 239319 h 239264"/>
                  <a:gd name="connsiteX5" fmla="*/ 222 w 224603"/>
                  <a:gd name="connsiteY5" fmla="*/ 227395 h 239264"/>
                  <a:gd name="connsiteX6" fmla="*/ 15973 w 224603"/>
                  <a:gd name="connsiteY6" fmla="*/ 180347 h 239264"/>
                  <a:gd name="connsiteX7" fmla="*/ 78424 w 224603"/>
                  <a:gd name="connsiteY7" fmla="*/ 193635 h 239264"/>
                  <a:gd name="connsiteX8" fmla="*/ 132527 w 224603"/>
                  <a:gd name="connsiteY8" fmla="*/ 166125 h 239264"/>
                  <a:gd name="connsiteX9" fmla="*/ 34086 w 224603"/>
                  <a:gd name="connsiteY9" fmla="*/ 77631 h 239264"/>
                  <a:gd name="connsiteX10" fmla="*/ 147096 w 224603"/>
                  <a:gd name="connsiteY10" fmla="*/ 55 h 239264"/>
                  <a:gd name="connsiteX11" fmla="*/ 224825 w 224603"/>
                  <a:gd name="connsiteY11" fmla="*/ 10326 h 23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03" h="239264">
                    <a:moveTo>
                      <a:pt x="208681" y="56441"/>
                    </a:moveTo>
                    <a:cubicBezTo>
                      <a:pt x="191261" y="49127"/>
                      <a:pt x="172256" y="45493"/>
                      <a:pt x="153082" y="45810"/>
                    </a:cubicBezTo>
                    <a:cubicBezTo>
                      <a:pt x="126227" y="45810"/>
                      <a:pt x="104412" y="49474"/>
                      <a:pt x="104412" y="68006"/>
                    </a:cubicBezTo>
                    <a:cubicBezTo>
                      <a:pt x="104412" y="100832"/>
                      <a:pt x="202853" y="88549"/>
                      <a:pt x="202853" y="158798"/>
                    </a:cubicBezTo>
                    <a:cubicBezTo>
                      <a:pt x="202853" y="222726"/>
                      <a:pt x="137804" y="239319"/>
                      <a:pt x="78975" y="239319"/>
                    </a:cubicBezTo>
                    <a:cubicBezTo>
                      <a:pt x="52239" y="238752"/>
                      <a:pt x="25726" y="234738"/>
                      <a:pt x="222" y="227395"/>
                    </a:cubicBezTo>
                    <a:lnTo>
                      <a:pt x="15973" y="180347"/>
                    </a:lnTo>
                    <a:cubicBezTo>
                      <a:pt x="29440" y="188320"/>
                      <a:pt x="56294" y="193635"/>
                      <a:pt x="78424" y="193635"/>
                    </a:cubicBezTo>
                    <a:cubicBezTo>
                      <a:pt x="100553" y="193635"/>
                      <a:pt x="132527" y="189972"/>
                      <a:pt x="132527" y="166125"/>
                    </a:cubicBezTo>
                    <a:cubicBezTo>
                      <a:pt x="132527" y="128989"/>
                      <a:pt x="34086" y="142924"/>
                      <a:pt x="34086" y="77631"/>
                    </a:cubicBezTo>
                    <a:cubicBezTo>
                      <a:pt x="34086" y="18012"/>
                      <a:pt x="91497" y="55"/>
                      <a:pt x="147096" y="55"/>
                    </a:cubicBezTo>
                    <a:cubicBezTo>
                      <a:pt x="178598" y="55"/>
                      <a:pt x="207736" y="3072"/>
                      <a:pt x="224825" y="10326"/>
                    </a:cubicBezTo>
                    <a:close/>
                  </a:path>
                </a:pathLst>
              </a:custGeom>
              <a:solidFill>
                <a:srgbClr val="FFFFFF"/>
              </a:solidFill>
              <a:ln w="7800" cap="flat">
                <a:noFill/>
                <a:prstDash val="solid"/>
                <a:miter/>
              </a:ln>
            </p:spPr>
            <p:txBody>
              <a:bodyPr rtlCol="0" anchor="ctr"/>
              <a:lstStyle/>
              <a:p>
                <a:endParaRPr lang="en-US"/>
              </a:p>
            </p:txBody>
          </p:sp>
        </p:grpSp>
      </p:grpSp>
      <p:grpSp>
        <p:nvGrpSpPr>
          <p:cNvPr id="20" name="Group 19">
            <a:extLst>
              <a:ext uri="{FF2B5EF4-FFF2-40B4-BE49-F238E27FC236}">
                <a16:creationId xmlns:a16="http://schemas.microsoft.com/office/drawing/2014/main" id="{75312204-EFB6-9C6F-70E3-318485DBC41F}"/>
              </a:ext>
            </a:extLst>
          </p:cNvPr>
          <p:cNvGrpSpPr/>
          <p:nvPr/>
        </p:nvGrpSpPr>
        <p:grpSpPr>
          <a:xfrm>
            <a:off x="3432513" y="1534074"/>
            <a:ext cx="830749" cy="309766"/>
            <a:chOff x="3378085" y="2426702"/>
            <a:chExt cx="830749" cy="309766"/>
          </a:xfrm>
        </p:grpSpPr>
        <p:sp>
          <p:nvSpPr>
            <p:cNvPr id="21" name="Freeform: Shape 32">
              <a:extLst>
                <a:ext uri="{FF2B5EF4-FFF2-40B4-BE49-F238E27FC236}">
                  <a16:creationId xmlns:a16="http://schemas.microsoft.com/office/drawing/2014/main" id="{6EEF1D1F-84BD-00BC-C933-CA7915A21F19}"/>
                </a:ext>
              </a:extLst>
            </p:cNvPr>
            <p:cNvSpPr/>
            <p:nvPr/>
          </p:nvSpPr>
          <p:spPr>
            <a:xfrm>
              <a:off x="3378085" y="2426702"/>
              <a:ext cx="830749" cy="309766"/>
            </a:xfrm>
            <a:custGeom>
              <a:avLst/>
              <a:gdLst>
                <a:gd name="connsiteX0" fmla="*/ 61597 w 830749"/>
                <a:gd name="connsiteY0" fmla="*/ 38253 h 309766"/>
                <a:gd name="connsiteX1" fmla="*/ 38209 w 830749"/>
                <a:gd name="connsiteY1" fmla="*/ 60613 h 309766"/>
                <a:gd name="connsiteX2" fmla="*/ 38207 w 830749"/>
                <a:gd name="connsiteY2" fmla="*/ 61575 h 309766"/>
                <a:gd name="connsiteX3" fmla="*/ 38260 w 830749"/>
                <a:gd name="connsiteY3" fmla="*/ 248193 h 309766"/>
                <a:gd name="connsiteX4" fmla="*/ 61589 w 830749"/>
                <a:gd name="connsiteY4" fmla="*/ 270870 h 309766"/>
                <a:gd name="connsiteX5" fmla="*/ 769174 w 830749"/>
                <a:gd name="connsiteY5" fmla="*/ 270870 h 309766"/>
                <a:gd name="connsiteX6" fmla="*/ 791881 w 830749"/>
                <a:gd name="connsiteY6" fmla="*/ 248193 h 309766"/>
                <a:gd name="connsiteX7" fmla="*/ 791881 w 830749"/>
                <a:gd name="connsiteY7" fmla="*/ 61575 h 309766"/>
                <a:gd name="connsiteX8" fmla="*/ 768582 w 830749"/>
                <a:gd name="connsiteY8" fmla="*/ 38253 h 309766"/>
                <a:gd name="connsiteX9" fmla="*/ 61597 w 830749"/>
                <a:gd name="connsiteY9" fmla="*/ 0 h 309766"/>
                <a:gd name="connsiteX10" fmla="*/ 769167 w 830749"/>
                <a:gd name="connsiteY10" fmla="*/ 0 h 309766"/>
                <a:gd name="connsiteX11" fmla="*/ 830749 w 830749"/>
                <a:gd name="connsiteY11" fmla="*/ 61574 h 309766"/>
                <a:gd name="connsiteX12" fmla="*/ 830749 w 830749"/>
                <a:gd name="connsiteY12" fmla="*/ 248192 h 309766"/>
                <a:gd name="connsiteX13" fmla="*/ 769174 w 830749"/>
                <a:gd name="connsiteY13" fmla="*/ 309766 h 309766"/>
                <a:gd name="connsiteX14" fmla="*/ 61582 w 830749"/>
                <a:gd name="connsiteY14" fmla="*/ 309766 h 309766"/>
                <a:gd name="connsiteX15" fmla="*/ 0 w 830749"/>
                <a:gd name="connsiteY15" fmla="*/ 248192 h 309766"/>
                <a:gd name="connsiteX16" fmla="*/ 0 w 830749"/>
                <a:gd name="connsiteY16" fmla="*/ 61574 h 309766"/>
                <a:gd name="connsiteX17" fmla="*/ 61597 w 830749"/>
                <a:gd name="connsiteY17" fmla="*/ 0 h 30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0749" h="309766">
                  <a:moveTo>
                    <a:pt x="61597" y="38253"/>
                  </a:moveTo>
                  <a:cubicBezTo>
                    <a:pt x="48964" y="37969"/>
                    <a:pt x="38493" y="47980"/>
                    <a:pt x="38209" y="60613"/>
                  </a:cubicBezTo>
                  <a:cubicBezTo>
                    <a:pt x="38202" y="60933"/>
                    <a:pt x="38201" y="61254"/>
                    <a:pt x="38207" y="61575"/>
                  </a:cubicBezTo>
                  <a:lnTo>
                    <a:pt x="38260" y="248193"/>
                  </a:lnTo>
                  <a:cubicBezTo>
                    <a:pt x="38260" y="260479"/>
                    <a:pt x="49273" y="270870"/>
                    <a:pt x="61589" y="270870"/>
                  </a:cubicBezTo>
                  <a:lnTo>
                    <a:pt x="769174" y="270870"/>
                  </a:lnTo>
                  <a:cubicBezTo>
                    <a:pt x="781490" y="270870"/>
                    <a:pt x="791881" y="261131"/>
                    <a:pt x="791881" y="248193"/>
                  </a:cubicBezTo>
                  <a:lnTo>
                    <a:pt x="791881" y="61575"/>
                  </a:lnTo>
                  <a:cubicBezTo>
                    <a:pt x="791881" y="49251"/>
                    <a:pt x="780906" y="38253"/>
                    <a:pt x="768582" y="38253"/>
                  </a:cubicBezTo>
                  <a:close/>
                  <a:moveTo>
                    <a:pt x="61597" y="0"/>
                  </a:moveTo>
                  <a:lnTo>
                    <a:pt x="769167" y="0"/>
                  </a:lnTo>
                  <a:cubicBezTo>
                    <a:pt x="803531" y="0"/>
                    <a:pt x="830749" y="27892"/>
                    <a:pt x="830749" y="61574"/>
                  </a:cubicBezTo>
                  <a:lnTo>
                    <a:pt x="830749" y="248192"/>
                  </a:lnTo>
                  <a:cubicBezTo>
                    <a:pt x="830749" y="282549"/>
                    <a:pt x="803531" y="309766"/>
                    <a:pt x="769174" y="309766"/>
                  </a:cubicBezTo>
                  <a:lnTo>
                    <a:pt x="61582" y="309766"/>
                  </a:lnTo>
                  <a:cubicBezTo>
                    <a:pt x="27225" y="309766"/>
                    <a:pt x="0" y="282549"/>
                    <a:pt x="0" y="248192"/>
                  </a:cubicBezTo>
                  <a:lnTo>
                    <a:pt x="0" y="61574"/>
                  </a:lnTo>
                  <a:cubicBezTo>
                    <a:pt x="0" y="27892"/>
                    <a:pt x="27232" y="0"/>
                    <a:pt x="61597" y="0"/>
                  </a:cubicBezTo>
                  <a:close/>
                </a:path>
              </a:pathLst>
            </a:custGeom>
            <a:solidFill>
              <a:schemeClr val="tx1"/>
            </a:solidFill>
            <a:ln w="7484" cap="flat">
              <a:noFill/>
              <a:prstDash val="solid"/>
              <a:miter/>
            </a:ln>
          </p:spPr>
          <p:txBody>
            <a:bodyPr rtlCol="0" anchor="ctr"/>
            <a:lstStyle/>
            <a:p>
              <a:endParaRPr lang="en-US"/>
            </a:p>
          </p:txBody>
        </p:sp>
        <p:sp>
          <p:nvSpPr>
            <p:cNvPr id="22" name="Freeform: Shape 33">
              <a:extLst>
                <a:ext uri="{FF2B5EF4-FFF2-40B4-BE49-F238E27FC236}">
                  <a16:creationId xmlns:a16="http://schemas.microsoft.com/office/drawing/2014/main" id="{4234454E-9665-4423-ECE3-5CD536404088}"/>
                </a:ext>
              </a:extLst>
            </p:cNvPr>
            <p:cNvSpPr/>
            <p:nvPr/>
          </p:nvSpPr>
          <p:spPr>
            <a:xfrm>
              <a:off x="3438034" y="2533488"/>
              <a:ext cx="709255" cy="97983"/>
            </a:xfrm>
            <a:custGeom>
              <a:avLst/>
              <a:gdLst>
                <a:gd name="connsiteX0" fmla="*/ 691373 w 709255"/>
                <a:gd name="connsiteY0" fmla="*/ 37841 h 97983"/>
                <a:gd name="connsiteX1" fmla="*/ 651487 w 709255"/>
                <a:gd name="connsiteY1" fmla="*/ 37841 h 97983"/>
                <a:gd name="connsiteX2" fmla="*/ 660440 w 709255"/>
                <a:gd name="connsiteY2" fmla="*/ 19935 h 97983"/>
                <a:gd name="connsiteX3" fmla="*/ 700325 w 709255"/>
                <a:gd name="connsiteY3" fmla="*/ 19935 h 97983"/>
                <a:gd name="connsiteX4" fmla="*/ 709256 w 709255"/>
                <a:gd name="connsiteY4" fmla="*/ 2779 h 97983"/>
                <a:gd name="connsiteX5" fmla="*/ 628105 w 709255"/>
                <a:gd name="connsiteY5" fmla="*/ 2779 h 97983"/>
                <a:gd name="connsiteX6" fmla="*/ 581717 w 709255"/>
                <a:gd name="connsiteY6" fmla="*/ 94553 h 97983"/>
                <a:gd name="connsiteX7" fmla="*/ 662837 w 709255"/>
                <a:gd name="connsiteY7" fmla="*/ 94553 h 97983"/>
                <a:gd name="connsiteX8" fmla="*/ 671093 w 709255"/>
                <a:gd name="connsiteY8" fmla="*/ 78048 h 97983"/>
                <a:gd name="connsiteX9" fmla="*/ 631207 w 709255"/>
                <a:gd name="connsiteY9" fmla="*/ 78048 h 97983"/>
                <a:gd name="connsiteX10" fmla="*/ 643231 w 709255"/>
                <a:gd name="connsiteY10" fmla="*/ 54315 h 97983"/>
                <a:gd name="connsiteX11" fmla="*/ 683117 w 709255"/>
                <a:gd name="connsiteY11" fmla="*/ 54315 h 97983"/>
                <a:gd name="connsiteX12" fmla="*/ 691373 w 709255"/>
                <a:gd name="connsiteY12" fmla="*/ 37833 h 97983"/>
                <a:gd name="connsiteX13" fmla="*/ 573790 w 709255"/>
                <a:gd name="connsiteY13" fmla="*/ 94553 h 97983"/>
                <a:gd name="connsiteX14" fmla="*/ 561407 w 709255"/>
                <a:gd name="connsiteY14" fmla="*/ 42987 h 97983"/>
                <a:gd name="connsiteX15" fmla="*/ 620554 w 709255"/>
                <a:gd name="connsiteY15" fmla="*/ 2779 h 97983"/>
                <a:gd name="connsiteX16" fmla="*/ 577596 w 709255"/>
                <a:gd name="connsiteY16" fmla="*/ 2779 h 97983"/>
                <a:gd name="connsiteX17" fmla="*/ 528750 w 709255"/>
                <a:gd name="connsiteY17" fmla="*/ 36117 h 97983"/>
                <a:gd name="connsiteX18" fmla="*/ 545607 w 709255"/>
                <a:gd name="connsiteY18" fmla="*/ 2779 h 97983"/>
                <a:gd name="connsiteX19" fmla="*/ 504372 w 709255"/>
                <a:gd name="connsiteY19" fmla="*/ 2779 h 97983"/>
                <a:gd name="connsiteX20" fmla="*/ 457961 w 709255"/>
                <a:gd name="connsiteY20" fmla="*/ 94553 h 97983"/>
                <a:gd name="connsiteX21" fmla="*/ 499195 w 709255"/>
                <a:gd name="connsiteY21" fmla="*/ 94553 h 97983"/>
                <a:gd name="connsiteX22" fmla="*/ 514643 w 709255"/>
                <a:gd name="connsiteY22" fmla="*/ 63942 h 97983"/>
                <a:gd name="connsiteX23" fmla="*/ 527050 w 709255"/>
                <a:gd name="connsiteY23" fmla="*/ 58795 h 97983"/>
                <a:gd name="connsiteX24" fmla="*/ 534279 w 709255"/>
                <a:gd name="connsiteY24" fmla="*/ 94553 h 97983"/>
                <a:gd name="connsiteX25" fmla="*/ 573790 w 709255"/>
                <a:gd name="connsiteY25" fmla="*/ 94553 h 97983"/>
                <a:gd name="connsiteX26" fmla="*/ 397413 w 709255"/>
                <a:gd name="connsiteY26" fmla="*/ 82851 h 97983"/>
                <a:gd name="connsiteX27" fmla="*/ 387464 w 709255"/>
                <a:gd name="connsiteY27" fmla="*/ 78048 h 97983"/>
                <a:gd name="connsiteX28" fmla="*/ 391240 w 709255"/>
                <a:gd name="connsiteY28" fmla="*/ 67395 h 97983"/>
                <a:gd name="connsiteX29" fmla="*/ 392289 w 709255"/>
                <a:gd name="connsiteY29" fmla="*/ 65320 h 97983"/>
                <a:gd name="connsiteX30" fmla="*/ 349975 w 709255"/>
                <a:gd name="connsiteY30" fmla="*/ 65320 h 97983"/>
                <a:gd name="connsiteX31" fmla="*/ 346200 w 709255"/>
                <a:gd name="connsiteY31" fmla="*/ 72894 h 97983"/>
                <a:gd name="connsiteX32" fmla="*/ 343802 w 709255"/>
                <a:gd name="connsiteY32" fmla="*/ 81502 h 97983"/>
                <a:gd name="connsiteX33" fmla="*/ 393667 w 709255"/>
                <a:gd name="connsiteY33" fmla="*/ 97984 h 97983"/>
                <a:gd name="connsiteX34" fmla="*/ 448304 w 709255"/>
                <a:gd name="connsiteY34" fmla="*/ 83899 h 97983"/>
                <a:gd name="connsiteX35" fmla="*/ 455182 w 709255"/>
                <a:gd name="connsiteY35" fmla="*/ 70497 h 97983"/>
                <a:gd name="connsiteX36" fmla="*/ 460006 w 709255"/>
                <a:gd name="connsiteY36" fmla="*/ 55019 h 97983"/>
                <a:gd name="connsiteX37" fmla="*/ 447630 w 709255"/>
                <a:gd name="connsiteY37" fmla="*/ 42635 h 97983"/>
                <a:gd name="connsiteX38" fmla="*/ 415670 w 709255"/>
                <a:gd name="connsiteY38" fmla="*/ 34065 h 97983"/>
                <a:gd name="connsiteX39" fmla="*/ 410494 w 709255"/>
                <a:gd name="connsiteY39" fmla="*/ 29907 h 97983"/>
                <a:gd name="connsiteX40" fmla="*/ 411864 w 709255"/>
                <a:gd name="connsiteY40" fmla="*/ 25457 h 97983"/>
                <a:gd name="connsiteX41" fmla="*/ 413243 w 709255"/>
                <a:gd name="connsiteY41" fmla="*/ 22707 h 97983"/>
                <a:gd name="connsiteX42" fmla="*/ 426653 w 709255"/>
                <a:gd name="connsiteY42" fmla="*/ 15133 h 97983"/>
                <a:gd name="connsiteX43" fmla="*/ 436655 w 709255"/>
                <a:gd name="connsiteY43" fmla="*/ 20302 h 97983"/>
                <a:gd name="connsiteX44" fmla="*/ 433171 w 709255"/>
                <a:gd name="connsiteY44" fmla="*/ 30611 h 97983"/>
                <a:gd name="connsiteX45" fmla="*/ 432497 w 709255"/>
                <a:gd name="connsiteY45" fmla="*/ 31990 h 97983"/>
                <a:gd name="connsiteX46" fmla="*/ 474083 w 709255"/>
                <a:gd name="connsiteY46" fmla="*/ 31990 h 97983"/>
                <a:gd name="connsiteX47" fmla="*/ 477537 w 709255"/>
                <a:gd name="connsiteY47" fmla="*/ 25112 h 97983"/>
                <a:gd name="connsiteX48" fmla="*/ 479934 w 709255"/>
                <a:gd name="connsiteY48" fmla="*/ 16504 h 97983"/>
                <a:gd name="connsiteX49" fmla="*/ 432497 w 709255"/>
                <a:gd name="connsiteY49" fmla="*/ 0 h 97983"/>
                <a:gd name="connsiteX50" fmla="*/ 376459 w 709255"/>
                <a:gd name="connsiteY50" fmla="*/ 14107 h 97983"/>
                <a:gd name="connsiteX51" fmla="*/ 367506 w 709255"/>
                <a:gd name="connsiteY51" fmla="*/ 31637 h 97983"/>
                <a:gd name="connsiteX52" fmla="*/ 365453 w 709255"/>
                <a:gd name="connsiteY52" fmla="*/ 39886 h 97983"/>
                <a:gd name="connsiteX53" fmla="*/ 377163 w 709255"/>
                <a:gd name="connsiteY53" fmla="*/ 51917 h 97983"/>
                <a:gd name="connsiteX54" fmla="*/ 410816 w 709255"/>
                <a:gd name="connsiteY54" fmla="*/ 61222 h 97983"/>
                <a:gd name="connsiteX55" fmla="*/ 414621 w 709255"/>
                <a:gd name="connsiteY55" fmla="*/ 65320 h 97983"/>
                <a:gd name="connsiteX56" fmla="*/ 412569 w 709255"/>
                <a:gd name="connsiteY56" fmla="*/ 71838 h 97983"/>
                <a:gd name="connsiteX57" fmla="*/ 410816 w 709255"/>
                <a:gd name="connsiteY57" fmla="*/ 75299 h 97983"/>
                <a:gd name="connsiteX58" fmla="*/ 397405 w 709255"/>
                <a:gd name="connsiteY58" fmla="*/ 82851 h 97983"/>
                <a:gd name="connsiteX59" fmla="*/ 301512 w 709255"/>
                <a:gd name="connsiteY59" fmla="*/ 2779 h 97983"/>
                <a:gd name="connsiteX60" fmla="*/ 263004 w 709255"/>
                <a:gd name="connsiteY60" fmla="*/ 2779 h 97983"/>
                <a:gd name="connsiteX61" fmla="*/ 216585 w 709255"/>
                <a:gd name="connsiteY61" fmla="*/ 94553 h 97983"/>
                <a:gd name="connsiteX62" fmla="*/ 250972 w 709255"/>
                <a:gd name="connsiteY62" fmla="*/ 94553 h 97983"/>
                <a:gd name="connsiteX63" fmla="*/ 270930 w 709255"/>
                <a:gd name="connsiteY63" fmla="*/ 55019 h 97983"/>
                <a:gd name="connsiteX64" fmla="*/ 274706 w 709255"/>
                <a:gd name="connsiteY64" fmla="*/ 45070 h 97983"/>
                <a:gd name="connsiteX65" fmla="*/ 281898 w 709255"/>
                <a:gd name="connsiteY65" fmla="*/ 94553 h 97983"/>
                <a:gd name="connsiteX66" fmla="*/ 321440 w 709255"/>
                <a:gd name="connsiteY66" fmla="*/ 94553 h 97983"/>
                <a:gd name="connsiteX67" fmla="*/ 367888 w 709255"/>
                <a:gd name="connsiteY67" fmla="*/ 2779 h 97983"/>
                <a:gd name="connsiteX68" fmla="*/ 333501 w 709255"/>
                <a:gd name="connsiteY68" fmla="*/ 2779 h 97983"/>
                <a:gd name="connsiteX69" fmla="*/ 312839 w 709255"/>
                <a:gd name="connsiteY69" fmla="*/ 44718 h 97983"/>
                <a:gd name="connsiteX70" fmla="*/ 309063 w 709255"/>
                <a:gd name="connsiteY70" fmla="*/ 54315 h 97983"/>
                <a:gd name="connsiteX71" fmla="*/ 301512 w 709255"/>
                <a:gd name="connsiteY71" fmla="*/ 2779 h 97983"/>
                <a:gd name="connsiteX72" fmla="*/ 227943 w 709255"/>
                <a:gd name="connsiteY72" fmla="*/ 37841 h 97983"/>
                <a:gd name="connsiteX73" fmla="*/ 188050 w 709255"/>
                <a:gd name="connsiteY73" fmla="*/ 37841 h 97983"/>
                <a:gd name="connsiteX74" fmla="*/ 196980 w 709255"/>
                <a:gd name="connsiteY74" fmla="*/ 19935 h 97983"/>
                <a:gd name="connsiteX75" fmla="*/ 236896 w 709255"/>
                <a:gd name="connsiteY75" fmla="*/ 19935 h 97983"/>
                <a:gd name="connsiteX76" fmla="*/ 245818 w 709255"/>
                <a:gd name="connsiteY76" fmla="*/ 2779 h 97983"/>
                <a:gd name="connsiteX77" fmla="*/ 164698 w 709255"/>
                <a:gd name="connsiteY77" fmla="*/ 2779 h 97983"/>
                <a:gd name="connsiteX78" fmla="*/ 118287 w 709255"/>
                <a:gd name="connsiteY78" fmla="*/ 94553 h 97983"/>
                <a:gd name="connsiteX79" fmla="*/ 199407 w 709255"/>
                <a:gd name="connsiteY79" fmla="*/ 94553 h 97983"/>
                <a:gd name="connsiteX80" fmla="*/ 207663 w 709255"/>
                <a:gd name="connsiteY80" fmla="*/ 78048 h 97983"/>
                <a:gd name="connsiteX81" fmla="*/ 167769 w 709255"/>
                <a:gd name="connsiteY81" fmla="*/ 78048 h 97983"/>
                <a:gd name="connsiteX82" fmla="*/ 179801 w 709255"/>
                <a:gd name="connsiteY82" fmla="*/ 54315 h 97983"/>
                <a:gd name="connsiteX83" fmla="*/ 219687 w 709255"/>
                <a:gd name="connsiteY83" fmla="*/ 54315 h 97983"/>
                <a:gd name="connsiteX84" fmla="*/ 227943 w 709255"/>
                <a:gd name="connsiteY84" fmla="*/ 37833 h 97983"/>
                <a:gd name="connsiteX85" fmla="*/ 62915 w 709255"/>
                <a:gd name="connsiteY85" fmla="*/ 51565 h 97983"/>
                <a:gd name="connsiteX86" fmla="*/ 78401 w 709255"/>
                <a:gd name="connsiteY86" fmla="*/ 51565 h 97983"/>
                <a:gd name="connsiteX87" fmla="*/ 86971 w 709255"/>
                <a:gd name="connsiteY87" fmla="*/ 46771 h 97983"/>
                <a:gd name="connsiteX88" fmla="*/ 98329 w 709255"/>
                <a:gd name="connsiteY88" fmla="*/ 24760 h 97983"/>
                <a:gd name="connsiteX89" fmla="*/ 99355 w 709255"/>
                <a:gd name="connsiteY89" fmla="*/ 21336 h 97983"/>
                <a:gd name="connsiteX90" fmla="*/ 94905 w 709255"/>
                <a:gd name="connsiteY90" fmla="*/ 18235 h 97983"/>
                <a:gd name="connsiteX91" fmla="*/ 79772 w 709255"/>
                <a:gd name="connsiteY91" fmla="*/ 18235 h 97983"/>
                <a:gd name="connsiteX92" fmla="*/ 62915 w 709255"/>
                <a:gd name="connsiteY92" fmla="*/ 51565 h 97983"/>
                <a:gd name="connsiteX93" fmla="*/ 46441 w 709255"/>
                <a:gd name="connsiteY93" fmla="*/ 2779 h 97983"/>
                <a:gd name="connsiteX94" fmla="*/ 125846 w 709255"/>
                <a:gd name="connsiteY94" fmla="*/ 2779 h 97983"/>
                <a:gd name="connsiteX95" fmla="*/ 141324 w 709255"/>
                <a:gd name="connsiteY95" fmla="*/ 13080 h 97983"/>
                <a:gd name="connsiteX96" fmla="*/ 138574 w 709255"/>
                <a:gd name="connsiteY96" fmla="*/ 22707 h 97983"/>
                <a:gd name="connsiteX97" fmla="*/ 122744 w 709255"/>
                <a:gd name="connsiteY97" fmla="*/ 53993 h 97983"/>
                <a:gd name="connsiteX98" fmla="*/ 100419 w 709255"/>
                <a:gd name="connsiteY98" fmla="*/ 67043 h 97983"/>
                <a:gd name="connsiteX99" fmla="*/ 55379 w 709255"/>
                <a:gd name="connsiteY99" fmla="*/ 67043 h 97983"/>
                <a:gd name="connsiteX100" fmla="*/ 41272 w 709255"/>
                <a:gd name="connsiteY100" fmla="*/ 94553 h 97983"/>
                <a:gd name="connsiteX101" fmla="*/ 0 w 709255"/>
                <a:gd name="connsiteY101" fmla="*/ 94553 h 97983"/>
                <a:gd name="connsiteX102" fmla="*/ 46449 w 709255"/>
                <a:gd name="connsiteY102" fmla="*/ 2779 h 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09255" h="97983">
                  <a:moveTo>
                    <a:pt x="691373" y="37841"/>
                  </a:moveTo>
                  <a:lnTo>
                    <a:pt x="651487" y="37841"/>
                  </a:lnTo>
                  <a:lnTo>
                    <a:pt x="660440" y="19935"/>
                  </a:lnTo>
                  <a:lnTo>
                    <a:pt x="700325" y="19935"/>
                  </a:lnTo>
                  <a:lnTo>
                    <a:pt x="709256" y="2779"/>
                  </a:lnTo>
                  <a:lnTo>
                    <a:pt x="628105" y="2779"/>
                  </a:lnTo>
                  <a:lnTo>
                    <a:pt x="581717" y="94553"/>
                  </a:lnTo>
                  <a:lnTo>
                    <a:pt x="662837" y="94553"/>
                  </a:lnTo>
                  <a:lnTo>
                    <a:pt x="671093" y="78048"/>
                  </a:lnTo>
                  <a:lnTo>
                    <a:pt x="631207" y="78048"/>
                  </a:lnTo>
                  <a:lnTo>
                    <a:pt x="643231" y="54315"/>
                  </a:lnTo>
                  <a:lnTo>
                    <a:pt x="683117" y="54315"/>
                  </a:lnTo>
                  <a:lnTo>
                    <a:pt x="691373" y="37833"/>
                  </a:lnTo>
                  <a:close/>
                  <a:moveTo>
                    <a:pt x="573790" y="94553"/>
                  </a:moveTo>
                  <a:lnTo>
                    <a:pt x="561407" y="42987"/>
                  </a:lnTo>
                  <a:lnTo>
                    <a:pt x="620554" y="2779"/>
                  </a:lnTo>
                  <a:lnTo>
                    <a:pt x="577596" y="2779"/>
                  </a:lnTo>
                  <a:lnTo>
                    <a:pt x="528750" y="36117"/>
                  </a:lnTo>
                  <a:lnTo>
                    <a:pt x="545607" y="2779"/>
                  </a:lnTo>
                  <a:lnTo>
                    <a:pt x="504372" y="2779"/>
                  </a:lnTo>
                  <a:lnTo>
                    <a:pt x="457961" y="94553"/>
                  </a:lnTo>
                  <a:lnTo>
                    <a:pt x="499195" y="94553"/>
                  </a:lnTo>
                  <a:lnTo>
                    <a:pt x="514643" y="63942"/>
                  </a:lnTo>
                  <a:lnTo>
                    <a:pt x="527050" y="58795"/>
                  </a:lnTo>
                  <a:lnTo>
                    <a:pt x="534279" y="94553"/>
                  </a:lnTo>
                  <a:lnTo>
                    <a:pt x="573790" y="94553"/>
                  </a:lnTo>
                  <a:close/>
                  <a:moveTo>
                    <a:pt x="397413" y="82851"/>
                  </a:moveTo>
                  <a:cubicBezTo>
                    <a:pt x="390888" y="82851"/>
                    <a:pt x="387464" y="81502"/>
                    <a:pt x="387464" y="78048"/>
                  </a:cubicBezTo>
                  <a:cubicBezTo>
                    <a:pt x="387464" y="75299"/>
                    <a:pt x="389187" y="71523"/>
                    <a:pt x="391240" y="67395"/>
                  </a:cubicBezTo>
                  <a:lnTo>
                    <a:pt x="392289" y="65320"/>
                  </a:lnTo>
                  <a:lnTo>
                    <a:pt x="349975" y="65320"/>
                  </a:lnTo>
                  <a:lnTo>
                    <a:pt x="346200" y="72894"/>
                  </a:lnTo>
                  <a:cubicBezTo>
                    <a:pt x="344821" y="75621"/>
                    <a:pt x="343802" y="78363"/>
                    <a:pt x="343802" y="81502"/>
                  </a:cubicBezTo>
                  <a:cubicBezTo>
                    <a:pt x="343802" y="90777"/>
                    <a:pt x="351346" y="97984"/>
                    <a:pt x="393667" y="97984"/>
                  </a:cubicBezTo>
                  <a:cubicBezTo>
                    <a:pt x="431800" y="97984"/>
                    <a:pt x="442124" y="95931"/>
                    <a:pt x="448304" y="83899"/>
                  </a:cubicBezTo>
                  <a:lnTo>
                    <a:pt x="455182" y="70497"/>
                  </a:lnTo>
                  <a:cubicBezTo>
                    <a:pt x="457954" y="65320"/>
                    <a:pt x="460006" y="59844"/>
                    <a:pt x="460006" y="55019"/>
                  </a:cubicBezTo>
                  <a:cubicBezTo>
                    <a:pt x="460006" y="50539"/>
                    <a:pt x="458283" y="45392"/>
                    <a:pt x="447630" y="42635"/>
                  </a:cubicBezTo>
                  <a:lnTo>
                    <a:pt x="415670" y="34065"/>
                  </a:lnTo>
                  <a:cubicBezTo>
                    <a:pt x="411864" y="33038"/>
                    <a:pt x="410494" y="31637"/>
                    <a:pt x="410494" y="29907"/>
                  </a:cubicBezTo>
                  <a:cubicBezTo>
                    <a:pt x="410494" y="28214"/>
                    <a:pt x="411198" y="26835"/>
                    <a:pt x="411864" y="25457"/>
                  </a:cubicBezTo>
                  <a:lnTo>
                    <a:pt x="413243" y="22707"/>
                  </a:lnTo>
                  <a:cubicBezTo>
                    <a:pt x="416345" y="16504"/>
                    <a:pt x="419094" y="15133"/>
                    <a:pt x="426653" y="15133"/>
                  </a:cubicBezTo>
                  <a:cubicBezTo>
                    <a:pt x="433875" y="15133"/>
                    <a:pt x="436655" y="16856"/>
                    <a:pt x="436655" y="20302"/>
                  </a:cubicBezTo>
                  <a:cubicBezTo>
                    <a:pt x="436655" y="23412"/>
                    <a:pt x="434931" y="27187"/>
                    <a:pt x="433171" y="30611"/>
                  </a:cubicBezTo>
                  <a:lnTo>
                    <a:pt x="432497" y="31990"/>
                  </a:lnTo>
                  <a:lnTo>
                    <a:pt x="474083" y="31990"/>
                  </a:lnTo>
                  <a:lnTo>
                    <a:pt x="477537" y="25112"/>
                  </a:lnTo>
                  <a:cubicBezTo>
                    <a:pt x="478885" y="22355"/>
                    <a:pt x="479934" y="19254"/>
                    <a:pt x="479934" y="16504"/>
                  </a:cubicBezTo>
                  <a:cubicBezTo>
                    <a:pt x="479934" y="7229"/>
                    <a:pt x="474787" y="0"/>
                    <a:pt x="432497" y="0"/>
                  </a:cubicBezTo>
                  <a:cubicBezTo>
                    <a:pt x="394311" y="0"/>
                    <a:pt x="382662" y="2075"/>
                    <a:pt x="376459" y="14107"/>
                  </a:cubicBezTo>
                  <a:lnTo>
                    <a:pt x="367506" y="31637"/>
                  </a:lnTo>
                  <a:cubicBezTo>
                    <a:pt x="366186" y="34188"/>
                    <a:pt x="365483" y="37013"/>
                    <a:pt x="365453" y="39886"/>
                  </a:cubicBezTo>
                  <a:cubicBezTo>
                    <a:pt x="365453" y="44366"/>
                    <a:pt x="368203" y="49513"/>
                    <a:pt x="377163" y="51917"/>
                  </a:cubicBezTo>
                  <a:lnTo>
                    <a:pt x="410816" y="61222"/>
                  </a:lnTo>
                  <a:cubicBezTo>
                    <a:pt x="414262" y="62248"/>
                    <a:pt x="414621" y="63942"/>
                    <a:pt x="414621" y="65320"/>
                  </a:cubicBezTo>
                  <a:cubicBezTo>
                    <a:pt x="414621" y="67043"/>
                    <a:pt x="413595" y="69793"/>
                    <a:pt x="412569" y="71838"/>
                  </a:cubicBezTo>
                  <a:lnTo>
                    <a:pt x="410816" y="75299"/>
                  </a:lnTo>
                  <a:cubicBezTo>
                    <a:pt x="407744" y="81502"/>
                    <a:pt x="404987" y="82851"/>
                    <a:pt x="397405" y="82851"/>
                  </a:cubicBezTo>
                  <a:close/>
                  <a:moveTo>
                    <a:pt x="301512" y="2779"/>
                  </a:moveTo>
                  <a:lnTo>
                    <a:pt x="263004" y="2779"/>
                  </a:lnTo>
                  <a:lnTo>
                    <a:pt x="216585" y="94553"/>
                  </a:lnTo>
                  <a:lnTo>
                    <a:pt x="250972" y="94553"/>
                  </a:lnTo>
                  <a:lnTo>
                    <a:pt x="270930" y="55019"/>
                  </a:lnTo>
                  <a:cubicBezTo>
                    <a:pt x="272631" y="51565"/>
                    <a:pt x="274706" y="45070"/>
                    <a:pt x="274706" y="45070"/>
                  </a:cubicBezTo>
                  <a:lnTo>
                    <a:pt x="281898" y="94553"/>
                  </a:lnTo>
                  <a:lnTo>
                    <a:pt x="321440" y="94553"/>
                  </a:lnTo>
                  <a:lnTo>
                    <a:pt x="367888" y="2779"/>
                  </a:lnTo>
                  <a:lnTo>
                    <a:pt x="333501" y="2779"/>
                  </a:lnTo>
                  <a:lnTo>
                    <a:pt x="312839" y="44718"/>
                  </a:lnTo>
                  <a:cubicBezTo>
                    <a:pt x="311138" y="48142"/>
                    <a:pt x="309063" y="54315"/>
                    <a:pt x="309063" y="54315"/>
                  </a:cubicBezTo>
                  <a:lnTo>
                    <a:pt x="301512" y="2779"/>
                  </a:lnTo>
                  <a:close/>
                  <a:moveTo>
                    <a:pt x="227943" y="37841"/>
                  </a:moveTo>
                  <a:lnTo>
                    <a:pt x="188050" y="37841"/>
                  </a:lnTo>
                  <a:lnTo>
                    <a:pt x="196980" y="19935"/>
                  </a:lnTo>
                  <a:lnTo>
                    <a:pt x="236896" y="19935"/>
                  </a:lnTo>
                  <a:lnTo>
                    <a:pt x="245818" y="2779"/>
                  </a:lnTo>
                  <a:lnTo>
                    <a:pt x="164698" y="2779"/>
                  </a:lnTo>
                  <a:lnTo>
                    <a:pt x="118287" y="94553"/>
                  </a:lnTo>
                  <a:lnTo>
                    <a:pt x="199407" y="94553"/>
                  </a:lnTo>
                  <a:lnTo>
                    <a:pt x="207663" y="78048"/>
                  </a:lnTo>
                  <a:lnTo>
                    <a:pt x="167769" y="78048"/>
                  </a:lnTo>
                  <a:lnTo>
                    <a:pt x="179801" y="54315"/>
                  </a:lnTo>
                  <a:lnTo>
                    <a:pt x="219687" y="54315"/>
                  </a:lnTo>
                  <a:lnTo>
                    <a:pt x="227943" y="37833"/>
                  </a:lnTo>
                  <a:close/>
                  <a:moveTo>
                    <a:pt x="62915" y="51565"/>
                  </a:moveTo>
                  <a:lnTo>
                    <a:pt x="78401" y="51565"/>
                  </a:lnTo>
                  <a:cubicBezTo>
                    <a:pt x="83225" y="51565"/>
                    <a:pt x="85593" y="49513"/>
                    <a:pt x="86971" y="46771"/>
                  </a:cubicBezTo>
                  <a:lnTo>
                    <a:pt x="98329" y="24760"/>
                  </a:lnTo>
                  <a:cubicBezTo>
                    <a:pt x="99033" y="23412"/>
                    <a:pt x="99355" y="22363"/>
                    <a:pt x="99355" y="21336"/>
                  </a:cubicBezTo>
                  <a:cubicBezTo>
                    <a:pt x="99355" y="19613"/>
                    <a:pt x="97977" y="18235"/>
                    <a:pt x="94905" y="18235"/>
                  </a:cubicBezTo>
                  <a:lnTo>
                    <a:pt x="79772" y="18235"/>
                  </a:lnTo>
                  <a:lnTo>
                    <a:pt x="62915" y="51565"/>
                  </a:lnTo>
                  <a:close/>
                  <a:moveTo>
                    <a:pt x="46441" y="2779"/>
                  </a:moveTo>
                  <a:lnTo>
                    <a:pt x="125846" y="2779"/>
                  </a:lnTo>
                  <a:cubicBezTo>
                    <a:pt x="135825" y="2779"/>
                    <a:pt x="141324" y="6900"/>
                    <a:pt x="141324" y="13080"/>
                  </a:cubicBezTo>
                  <a:cubicBezTo>
                    <a:pt x="141324" y="16504"/>
                    <a:pt x="139923" y="19928"/>
                    <a:pt x="138574" y="22707"/>
                  </a:cubicBezTo>
                  <a:lnTo>
                    <a:pt x="122744" y="53993"/>
                  </a:lnTo>
                  <a:cubicBezTo>
                    <a:pt x="119321" y="61222"/>
                    <a:pt x="113117" y="67043"/>
                    <a:pt x="100419" y="67043"/>
                  </a:cubicBezTo>
                  <a:lnTo>
                    <a:pt x="55379" y="67043"/>
                  </a:lnTo>
                  <a:lnTo>
                    <a:pt x="41272" y="94553"/>
                  </a:lnTo>
                  <a:lnTo>
                    <a:pt x="0" y="94553"/>
                  </a:lnTo>
                  <a:lnTo>
                    <a:pt x="46449" y="2779"/>
                  </a:lnTo>
                  <a:close/>
                </a:path>
              </a:pathLst>
            </a:custGeom>
            <a:solidFill>
              <a:schemeClr val="tx1"/>
            </a:solidFill>
            <a:ln w="7484" cap="flat">
              <a:noFill/>
              <a:prstDash val="solid"/>
              <a:miter/>
            </a:ln>
          </p:spPr>
          <p:txBody>
            <a:bodyPr rtlCol="0" anchor="ctr"/>
            <a:lstStyle/>
            <a:p>
              <a:endParaRPr lang="en-US"/>
            </a:p>
          </p:txBody>
        </p:sp>
      </p:grpSp>
      <p:sp>
        <p:nvSpPr>
          <p:cNvPr id="23" name="Graphic 20">
            <a:extLst>
              <a:ext uri="{FF2B5EF4-FFF2-40B4-BE49-F238E27FC236}">
                <a16:creationId xmlns:a16="http://schemas.microsoft.com/office/drawing/2014/main" id="{DA18C2A0-E459-1ED7-A879-F538575533F6}"/>
              </a:ext>
            </a:extLst>
          </p:cNvPr>
          <p:cNvSpPr/>
          <p:nvPr/>
        </p:nvSpPr>
        <p:spPr>
          <a:xfrm>
            <a:off x="9153834" y="1523547"/>
            <a:ext cx="1608090" cy="313527"/>
          </a:xfrm>
          <a:custGeom>
            <a:avLst/>
            <a:gdLst>
              <a:gd name="connsiteX0" fmla="*/ 183172 w 1608090"/>
              <a:gd name="connsiteY0" fmla="*/ 31465 h 313527"/>
              <a:gd name="connsiteX1" fmla="*/ 225874 w 1608090"/>
              <a:gd name="connsiteY1" fmla="*/ 50569 h 313527"/>
              <a:gd name="connsiteX2" fmla="*/ 258463 w 1608090"/>
              <a:gd name="connsiteY2" fmla="*/ 84282 h 313527"/>
              <a:gd name="connsiteX3" fmla="*/ 277567 w 1608090"/>
              <a:gd name="connsiteY3" fmla="*/ 126984 h 313527"/>
              <a:gd name="connsiteX4" fmla="*/ 288805 w 1608090"/>
              <a:gd name="connsiteY4" fmla="*/ 147212 h 313527"/>
              <a:gd name="connsiteX5" fmla="*/ 309032 w 1608090"/>
              <a:gd name="connsiteY5" fmla="*/ 156202 h 313527"/>
              <a:gd name="connsiteX6" fmla="*/ 288805 w 1608090"/>
              <a:gd name="connsiteY6" fmla="*/ 165192 h 313527"/>
              <a:gd name="connsiteX7" fmla="*/ 277567 w 1608090"/>
              <a:gd name="connsiteY7" fmla="*/ 185419 h 313527"/>
              <a:gd name="connsiteX8" fmla="*/ 258463 w 1608090"/>
              <a:gd name="connsiteY8" fmla="*/ 229246 h 313527"/>
              <a:gd name="connsiteX9" fmla="*/ 225874 w 1608090"/>
              <a:gd name="connsiteY9" fmla="*/ 262958 h 313527"/>
              <a:gd name="connsiteX10" fmla="*/ 183172 w 1608090"/>
              <a:gd name="connsiteY10" fmla="*/ 282062 h 313527"/>
              <a:gd name="connsiteX11" fmla="*/ 162944 w 1608090"/>
              <a:gd name="connsiteY11" fmla="*/ 293300 h 313527"/>
              <a:gd name="connsiteX12" fmla="*/ 153954 w 1608090"/>
              <a:gd name="connsiteY12" fmla="*/ 313527 h 313527"/>
              <a:gd name="connsiteX13" fmla="*/ 144964 w 1608090"/>
              <a:gd name="connsiteY13" fmla="*/ 293300 h 313527"/>
              <a:gd name="connsiteX14" fmla="*/ 124737 w 1608090"/>
              <a:gd name="connsiteY14" fmla="*/ 282062 h 313527"/>
              <a:gd name="connsiteX15" fmla="*/ 65178 w 1608090"/>
              <a:gd name="connsiteY15" fmla="*/ 247226 h 313527"/>
              <a:gd name="connsiteX16" fmla="*/ 31465 w 1608090"/>
              <a:gd name="connsiteY16" fmla="*/ 185419 h 313527"/>
              <a:gd name="connsiteX17" fmla="*/ 20228 w 1608090"/>
              <a:gd name="connsiteY17" fmla="*/ 165192 h 313527"/>
              <a:gd name="connsiteX18" fmla="*/ 0 w 1608090"/>
              <a:gd name="connsiteY18" fmla="*/ 156202 h 313527"/>
              <a:gd name="connsiteX19" fmla="*/ 20228 w 1608090"/>
              <a:gd name="connsiteY19" fmla="*/ 147212 h 313527"/>
              <a:gd name="connsiteX20" fmla="*/ 31465 w 1608090"/>
              <a:gd name="connsiteY20" fmla="*/ 126984 h 313527"/>
              <a:gd name="connsiteX21" fmla="*/ 50569 w 1608090"/>
              <a:gd name="connsiteY21" fmla="*/ 84282 h 313527"/>
              <a:gd name="connsiteX22" fmla="*/ 83158 w 1608090"/>
              <a:gd name="connsiteY22" fmla="*/ 50569 h 313527"/>
              <a:gd name="connsiteX23" fmla="*/ 125860 w 1608090"/>
              <a:gd name="connsiteY23" fmla="*/ 31465 h 313527"/>
              <a:gd name="connsiteX24" fmla="*/ 146088 w 1608090"/>
              <a:gd name="connsiteY24" fmla="*/ 20228 h 313527"/>
              <a:gd name="connsiteX25" fmla="*/ 155078 w 1608090"/>
              <a:gd name="connsiteY25" fmla="*/ 0 h 313527"/>
              <a:gd name="connsiteX26" fmla="*/ 164068 w 1608090"/>
              <a:gd name="connsiteY26" fmla="*/ 20228 h 313527"/>
              <a:gd name="connsiteX27" fmla="*/ 184296 w 1608090"/>
              <a:gd name="connsiteY27" fmla="*/ 31465 h 313527"/>
              <a:gd name="connsiteX28" fmla="*/ 153954 w 1608090"/>
              <a:gd name="connsiteY28" fmla="*/ 209018 h 313527"/>
              <a:gd name="connsiteX29" fmla="*/ 178677 w 1608090"/>
              <a:gd name="connsiteY29" fmla="*/ 202276 h 313527"/>
              <a:gd name="connsiteX30" fmla="*/ 196657 w 1608090"/>
              <a:gd name="connsiteY30" fmla="*/ 183172 h 313527"/>
              <a:gd name="connsiteX31" fmla="*/ 203399 w 1608090"/>
              <a:gd name="connsiteY31" fmla="*/ 157326 h 313527"/>
              <a:gd name="connsiteX32" fmla="*/ 196657 w 1608090"/>
              <a:gd name="connsiteY32" fmla="*/ 131479 h 313527"/>
              <a:gd name="connsiteX33" fmla="*/ 178677 w 1608090"/>
              <a:gd name="connsiteY33" fmla="*/ 112375 h 313527"/>
              <a:gd name="connsiteX34" fmla="*/ 153954 w 1608090"/>
              <a:gd name="connsiteY34" fmla="*/ 105633 h 313527"/>
              <a:gd name="connsiteX35" fmla="*/ 129232 w 1608090"/>
              <a:gd name="connsiteY35" fmla="*/ 112375 h 313527"/>
              <a:gd name="connsiteX36" fmla="*/ 111252 w 1608090"/>
              <a:gd name="connsiteY36" fmla="*/ 131479 h 313527"/>
              <a:gd name="connsiteX37" fmla="*/ 104509 w 1608090"/>
              <a:gd name="connsiteY37" fmla="*/ 157326 h 313527"/>
              <a:gd name="connsiteX38" fmla="*/ 111252 w 1608090"/>
              <a:gd name="connsiteY38" fmla="*/ 183172 h 313527"/>
              <a:gd name="connsiteX39" fmla="*/ 129232 w 1608090"/>
              <a:gd name="connsiteY39" fmla="*/ 202276 h 313527"/>
              <a:gd name="connsiteX40" fmla="*/ 153954 w 1608090"/>
              <a:gd name="connsiteY40" fmla="*/ 209018 h 313527"/>
              <a:gd name="connsiteX41" fmla="*/ 87653 w 1608090"/>
              <a:gd name="connsiteY41" fmla="*/ 79787 h 313527"/>
              <a:gd name="connsiteX42" fmla="*/ 141593 w 1608090"/>
              <a:gd name="connsiteY42" fmla="*/ 79787 h 313527"/>
              <a:gd name="connsiteX43" fmla="*/ 141593 w 1608090"/>
              <a:gd name="connsiteY43" fmla="*/ 55064 h 313527"/>
              <a:gd name="connsiteX44" fmla="*/ 87653 w 1608090"/>
              <a:gd name="connsiteY44" fmla="*/ 79787 h 313527"/>
              <a:gd name="connsiteX45" fmla="*/ 167439 w 1608090"/>
              <a:gd name="connsiteY45" fmla="*/ 79787 h 313527"/>
              <a:gd name="connsiteX46" fmla="*/ 221379 w 1608090"/>
              <a:gd name="connsiteY46" fmla="*/ 79787 h 313527"/>
              <a:gd name="connsiteX47" fmla="*/ 167439 w 1608090"/>
              <a:gd name="connsiteY47" fmla="*/ 55064 h 313527"/>
              <a:gd name="connsiteX48" fmla="*/ 167439 w 1608090"/>
              <a:gd name="connsiteY48" fmla="*/ 79787 h 313527"/>
              <a:gd name="connsiteX49" fmla="*/ 153954 w 1608090"/>
              <a:gd name="connsiteY49" fmla="*/ 260711 h 313527"/>
              <a:gd name="connsiteX50" fmla="*/ 192162 w 1608090"/>
              <a:gd name="connsiteY50" fmla="*/ 253968 h 313527"/>
              <a:gd name="connsiteX51" fmla="*/ 220256 w 1608090"/>
              <a:gd name="connsiteY51" fmla="*/ 234864 h 313527"/>
              <a:gd name="connsiteX52" fmla="*/ 87653 w 1608090"/>
              <a:gd name="connsiteY52" fmla="*/ 234864 h 313527"/>
              <a:gd name="connsiteX53" fmla="*/ 117994 w 1608090"/>
              <a:gd name="connsiteY53" fmla="*/ 253968 h 313527"/>
              <a:gd name="connsiteX54" fmla="*/ 153954 w 1608090"/>
              <a:gd name="connsiteY54" fmla="*/ 260711 h 313527"/>
              <a:gd name="connsiteX55" fmla="*/ 153954 w 1608090"/>
              <a:gd name="connsiteY55" fmla="*/ 183172 h 313527"/>
              <a:gd name="connsiteX56" fmla="*/ 135974 w 1608090"/>
              <a:gd name="connsiteY56" fmla="*/ 175306 h 313527"/>
              <a:gd name="connsiteX57" fmla="*/ 128108 w 1608090"/>
              <a:gd name="connsiteY57" fmla="*/ 157326 h 313527"/>
              <a:gd name="connsiteX58" fmla="*/ 135974 w 1608090"/>
              <a:gd name="connsiteY58" fmla="*/ 139345 h 313527"/>
              <a:gd name="connsiteX59" fmla="*/ 153954 w 1608090"/>
              <a:gd name="connsiteY59" fmla="*/ 131479 h 313527"/>
              <a:gd name="connsiteX60" fmla="*/ 171934 w 1608090"/>
              <a:gd name="connsiteY60" fmla="*/ 139345 h 313527"/>
              <a:gd name="connsiteX61" fmla="*/ 179801 w 1608090"/>
              <a:gd name="connsiteY61" fmla="*/ 157326 h 313527"/>
              <a:gd name="connsiteX62" fmla="*/ 171934 w 1608090"/>
              <a:gd name="connsiteY62" fmla="*/ 175306 h 313527"/>
              <a:gd name="connsiteX63" fmla="*/ 153954 w 1608090"/>
              <a:gd name="connsiteY63" fmla="*/ 183172 h 313527"/>
              <a:gd name="connsiteX64" fmla="*/ 98890 w 1608090"/>
              <a:gd name="connsiteY64" fmla="*/ 209018 h 313527"/>
              <a:gd name="connsiteX65" fmla="*/ 84281 w 1608090"/>
              <a:gd name="connsiteY65" fmla="*/ 185419 h 313527"/>
              <a:gd name="connsiteX66" fmla="*/ 79786 w 1608090"/>
              <a:gd name="connsiteY66" fmla="*/ 157326 h 313527"/>
              <a:gd name="connsiteX67" fmla="*/ 84281 w 1608090"/>
              <a:gd name="connsiteY67" fmla="*/ 129232 h 313527"/>
              <a:gd name="connsiteX68" fmla="*/ 98890 w 1608090"/>
              <a:gd name="connsiteY68" fmla="*/ 105633 h 313527"/>
              <a:gd name="connsiteX69" fmla="*/ 68549 w 1608090"/>
              <a:gd name="connsiteY69" fmla="*/ 105633 h 313527"/>
              <a:gd name="connsiteX70" fmla="*/ 55064 w 1608090"/>
              <a:gd name="connsiteY70" fmla="*/ 157326 h 313527"/>
              <a:gd name="connsiteX71" fmla="*/ 68549 w 1608090"/>
              <a:gd name="connsiteY71" fmla="*/ 209018 h 313527"/>
              <a:gd name="connsiteX72" fmla="*/ 98890 w 1608090"/>
              <a:gd name="connsiteY72" fmla="*/ 209018 h 313527"/>
              <a:gd name="connsiteX73" fmla="*/ 241607 w 1608090"/>
              <a:gd name="connsiteY73" fmla="*/ 209018 h 313527"/>
              <a:gd name="connsiteX74" fmla="*/ 255092 w 1608090"/>
              <a:gd name="connsiteY74" fmla="*/ 157326 h 313527"/>
              <a:gd name="connsiteX75" fmla="*/ 241607 w 1608090"/>
              <a:gd name="connsiteY75" fmla="*/ 105633 h 313527"/>
              <a:gd name="connsiteX76" fmla="*/ 210142 w 1608090"/>
              <a:gd name="connsiteY76" fmla="*/ 105633 h 313527"/>
              <a:gd name="connsiteX77" fmla="*/ 224751 w 1608090"/>
              <a:gd name="connsiteY77" fmla="*/ 129232 h 313527"/>
              <a:gd name="connsiteX78" fmla="*/ 230369 w 1608090"/>
              <a:gd name="connsiteY78" fmla="*/ 157326 h 313527"/>
              <a:gd name="connsiteX79" fmla="*/ 224751 w 1608090"/>
              <a:gd name="connsiteY79" fmla="*/ 185419 h 313527"/>
              <a:gd name="connsiteX80" fmla="*/ 210142 w 1608090"/>
              <a:gd name="connsiteY80" fmla="*/ 209018 h 313527"/>
              <a:gd name="connsiteX81" fmla="*/ 241607 w 1608090"/>
              <a:gd name="connsiteY81" fmla="*/ 209018 h 313527"/>
              <a:gd name="connsiteX82" fmla="*/ 336002 w 1608090"/>
              <a:gd name="connsiteY82" fmla="*/ 69673 h 313527"/>
              <a:gd name="connsiteX83" fmla="*/ 374210 w 1608090"/>
              <a:gd name="connsiteY83" fmla="*/ 69673 h 313527"/>
              <a:gd name="connsiteX84" fmla="*/ 374210 w 1608090"/>
              <a:gd name="connsiteY84" fmla="*/ 137098 h 313527"/>
              <a:gd name="connsiteX85" fmla="*/ 443883 w 1608090"/>
              <a:gd name="connsiteY85" fmla="*/ 137098 h 313527"/>
              <a:gd name="connsiteX86" fmla="*/ 443883 w 1608090"/>
              <a:gd name="connsiteY86" fmla="*/ 69673 h 313527"/>
              <a:gd name="connsiteX87" fmla="*/ 482090 w 1608090"/>
              <a:gd name="connsiteY87" fmla="*/ 69673 h 313527"/>
              <a:gd name="connsiteX88" fmla="*/ 482090 w 1608090"/>
              <a:gd name="connsiteY88" fmla="*/ 246102 h 313527"/>
              <a:gd name="connsiteX89" fmla="*/ 443883 w 1608090"/>
              <a:gd name="connsiteY89" fmla="*/ 246102 h 313527"/>
              <a:gd name="connsiteX90" fmla="*/ 443883 w 1608090"/>
              <a:gd name="connsiteY90" fmla="*/ 170811 h 313527"/>
              <a:gd name="connsiteX91" fmla="*/ 374210 w 1608090"/>
              <a:gd name="connsiteY91" fmla="*/ 170811 h 313527"/>
              <a:gd name="connsiteX92" fmla="*/ 374210 w 1608090"/>
              <a:gd name="connsiteY92" fmla="*/ 246102 h 313527"/>
              <a:gd name="connsiteX93" fmla="*/ 336002 w 1608090"/>
              <a:gd name="connsiteY93" fmla="*/ 246102 h 313527"/>
              <a:gd name="connsiteX94" fmla="*/ 336002 w 1608090"/>
              <a:gd name="connsiteY94" fmla="*/ 69673 h 313527"/>
              <a:gd name="connsiteX95" fmla="*/ 511308 w 1608090"/>
              <a:gd name="connsiteY95" fmla="*/ 119118 h 313527"/>
              <a:gd name="connsiteX96" fmla="*/ 546144 w 1608090"/>
              <a:gd name="connsiteY96" fmla="*/ 119118 h 313527"/>
              <a:gd name="connsiteX97" fmla="*/ 546144 w 1608090"/>
              <a:gd name="connsiteY97" fmla="*/ 246102 h 313527"/>
              <a:gd name="connsiteX98" fmla="*/ 511308 w 1608090"/>
              <a:gd name="connsiteY98" fmla="*/ 246102 h 313527"/>
              <a:gd name="connsiteX99" fmla="*/ 511308 w 1608090"/>
              <a:gd name="connsiteY99" fmla="*/ 119118 h 313527"/>
              <a:gd name="connsiteX100" fmla="*/ 545020 w 1608090"/>
              <a:gd name="connsiteY100" fmla="*/ 98890 h 313527"/>
              <a:gd name="connsiteX101" fmla="*/ 510184 w 1608090"/>
              <a:gd name="connsiteY101" fmla="*/ 98890 h 313527"/>
              <a:gd name="connsiteX102" fmla="*/ 510184 w 1608090"/>
              <a:gd name="connsiteY102" fmla="*/ 69673 h 313527"/>
              <a:gd name="connsiteX103" fmla="*/ 545020 w 1608090"/>
              <a:gd name="connsiteY103" fmla="*/ 69673 h 313527"/>
              <a:gd name="connsiteX104" fmla="*/ 545020 w 1608090"/>
              <a:gd name="connsiteY104" fmla="*/ 98890 h 313527"/>
              <a:gd name="connsiteX105" fmla="*/ 615817 w 1608090"/>
              <a:gd name="connsiteY105" fmla="*/ 119118 h 313527"/>
              <a:gd name="connsiteX106" fmla="*/ 640539 w 1608090"/>
              <a:gd name="connsiteY106" fmla="*/ 119118 h 313527"/>
              <a:gd name="connsiteX107" fmla="*/ 640539 w 1608090"/>
              <a:gd name="connsiteY107" fmla="*/ 142717 h 313527"/>
              <a:gd name="connsiteX108" fmla="*/ 615817 w 1608090"/>
              <a:gd name="connsiteY108" fmla="*/ 142717 h 313527"/>
              <a:gd name="connsiteX109" fmla="*/ 615817 w 1608090"/>
              <a:gd name="connsiteY109" fmla="*/ 205647 h 313527"/>
              <a:gd name="connsiteX110" fmla="*/ 619188 w 1608090"/>
              <a:gd name="connsiteY110" fmla="*/ 216884 h 313527"/>
              <a:gd name="connsiteX111" fmla="*/ 630426 w 1608090"/>
              <a:gd name="connsiteY111" fmla="*/ 220256 h 313527"/>
              <a:gd name="connsiteX112" fmla="*/ 640539 w 1608090"/>
              <a:gd name="connsiteY112" fmla="*/ 220256 h 313527"/>
              <a:gd name="connsiteX113" fmla="*/ 640539 w 1608090"/>
              <a:gd name="connsiteY113" fmla="*/ 247226 h 313527"/>
              <a:gd name="connsiteX114" fmla="*/ 620312 w 1608090"/>
              <a:gd name="connsiteY114" fmla="*/ 248350 h 313527"/>
              <a:gd name="connsiteX115" fmla="*/ 592218 w 1608090"/>
              <a:gd name="connsiteY115" fmla="*/ 242731 h 313527"/>
              <a:gd name="connsiteX116" fmla="*/ 580980 w 1608090"/>
              <a:gd name="connsiteY116" fmla="*/ 218008 h 313527"/>
              <a:gd name="connsiteX117" fmla="*/ 580980 w 1608090"/>
              <a:gd name="connsiteY117" fmla="*/ 142717 h 313527"/>
              <a:gd name="connsiteX118" fmla="*/ 560753 w 1608090"/>
              <a:gd name="connsiteY118" fmla="*/ 142717 h 313527"/>
              <a:gd name="connsiteX119" fmla="*/ 560753 w 1608090"/>
              <a:gd name="connsiteY119" fmla="*/ 119118 h 313527"/>
              <a:gd name="connsiteX120" fmla="*/ 580980 w 1608090"/>
              <a:gd name="connsiteY120" fmla="*/ 119118 h 313527"/>
              <a:gd name="connsiteX121" fmla="*/ 580980 w 1608090"/>
              <a:gd name="connsiteY121" fmla="*/ 80910 h 313527"/>
              <a:gd name="connsiteX122" fmla="*/ 615817 w 1608090"/>
              <a:gd name="connsiteY122" fmla="*/ 80910 h 313527"/>
              <a:gd name="connsiteX123" fmla="*/ 615817 w 1608090"/>
              <a:gd name="connsiteY123" fmla="*/ 119118 h 313527"/>
              <a:gd name="connsiteX124" fmla="*/ 733811 w 1608090"/>
              <a:gd name="connsiteY124" fmla="*/ 184296 h 313527"/>
              <a:gd name="connsiteX125" fmla="*/ 724821 w 1608090"/>
              <a:gd name="connsiteY125" fmla="*/ 188791 h 313527"/>
              <a:gd name="connsiteX126" fmla="*/ 713583 w 1608090"/>
              <a:gd name="connsiteY126" fmla="*/ 191038 h 313527"/>
              <a:gd name="connsiteX127" fmla="*/ 705717 w 1608090"/>
              <a:gd name="connsiteY127" fmla="*/ 191038 h 313527"/>
              <a:gd name="connsiteX128" fmla="*/ 691108 w 1608090"/>
              <a:gd name="connsiteY128" fmla="*/ 197781 h 313527"/>
              <a:gd name="connsiteX129" fmla="*/ 685489 w 1608090"/>
              <a:gd name="connsiteY129" fmla="*/ 211266 h 313527"/>
              <a:gd name="connsiteX130" fmla="*/ 705717 w 1608090"/>
              <a:gd name="connsiteY130" fmla="*/ 228122 h 313527"/>
              <a:gd name="connsiteX131" fmla="*/ 729316 w 1608090"/>
              <a:gd name="connsiteY131" fmla="*/ 215761 h 313527"/>
              <a:gd name="connsiteX132" fmla="*/ 732687 w 1608090"/>
              <a:gd name="connsiteY132" fmla="*/ 197781 h 313527"/>
              <a:gd name="connsiteX133" fmla="*/ 732687 w 1608090"/>
              <a:gd name="connsiteY133" fmla="*/ 185419 h 313527"/>
              <a:gd name="connsiteX134" fmla="*/ 655148 w 1608090"/>
              <a:gd name="connsiteY134" fmla="*/ 158449 h 313527"/>
              <a:gd name="connsiteX135" fmla="*/ 674252 w 1608090"/>
              <a:gd name="connsiteY135" fmla="*/ 124737 h 313527"/>
              <a:gd name="connsiteX136" fmla="*/ 712460 w 1608090"/>
              <a:gd name="connsiteY136" fmla="*/ 115747 h 313527"/>
              <a:gd name="connsiteX137" fmla="*/ 767523 w 1608090"/>
              <a:gd name="connsiteY137" fmla="*/ 151707 h 313527"/>
              <a:gd name="connsiteX138" fmla="*/ 767523 w 1608090"/>
              <a:gd name="connsiteY138" fmla="*/ 218008 h 313527"/>
              <a:gd name="connsiteX139" fmla="*/ 772018 w 1608090"/>
              <a:gd name="connsiteY139" fmla="*/ 246102 h 313527"/>
              <a:gd name="connsiteX140" fmla="*/ 737182 w 1608090"/>
              <a:gd name="connsiteY140" fmla="*/ 246102 h 313527"/>
              <a:gd name="connsiteX141" fmla="*/ 734935 w 1608090"/>
              <a:gd name="connsiteY141" fmla="*/ 233741 h 313527"/>
              <a:gd name="connsiteX142" fmla="*/ 715831 w 1608090"/>
              <a:gd name="connsiteY142" fmla="*/ 246102 h 313527"/>
              <a:gd name="connsiteX143" fmla="*/ 693356 w 1608090"/>
              <a:gd name="connsiteY143" fmla="*/ 249473 h 313527"/>
              <a:gd name="connsiteX144" fmla="*/ 663014 w 1608090"/>
              <a:gd name="connsiteY144" fmla="*/ 240483 h 313527"/>
              <a:gd name="connsiteX145" fmla="*/ 650653 w 1608090"/>
              <a:gd name="connsiteY145" fmla="*/ 211266 h 313527"/>
              <a:gd name="connsiteX146" fmla="*/ 664138 w 1608090"/>
              <a:gd name="connsiteY146" fmla="*/ 182048 h 313527"/>
              <a:gd name="connsiteX147" fmla="*/ 693356 w 1608090"/>
              <a:gd name="connsiteY147" fmla="*/ 171934 h 313527"/>
              <a:gd name="connsiteX148" fmla="*/ 704593 w 1608090"/>
              <a:gd name="connsiteY148" fmla="*/ 171934 h 313527"/>
              <a:gd name="connsiteX149" fmla="*/ 724821 w 1608090"/>
              <a:gd name="connsiteY149" fmla="*/ 166316 h 313527"/>
              <a:gd name="connsiteX150" fmla="*/ 733811 w 1608090"/>
              <a:gd name="connsiteY150" fmla="*/ 155078 h 313527"/>
              <a:gd name="connsiteX151" fmla="*/ 727068 w 1608090"/>
              <a:gd name="connsiteY151" fmla="*/ 140469 h 313527"/>
              <a:gd name="connsiteX152" fmla="*/ 711336 w 1608090"/>
              <a:gd name="connsiteY152" fmla="*/ 137098 h 313527"/>
              <a:gd name="connsiteX153" fmla="*/ 688861 w 1608090"/>
              <a:gd name="connsiteY153" fmla="*/ 156202 h 313527"/>
              <a:gd name="connsiteX154" fmla="*/ 655148 w 1608090"/>
              <a:gd name="connsiteY154" fmla="*/ 156202 h 313527"/>
              <a:gd name="connsiteX155" fmla="*/ 878775 w 1608090"/>
              <a:gd name="connsiteY155" fmla="*/ 164068 h 313527"/>
              <a:gd name="connsiteX156" fmla="*/ 870909 w 1608090"/>
              <a:gd name="connsiteY156" fmla="*/ 148335 h 313527"/>
              <a:gd name="connsiteX157" fmla="*/ 854052 w 1608090"/>
              <a:gd name="connsiteY157" fmla="*/ 142717 h 313527"/>
              <a:gd name="connsiteX158" fmla="*/ 831577 w 1608090"/>
              <a:gd name="connsiteY158" fmla="*/ 156202 h 313527"/>
              <a:gd name="connsiteX159" fmla="*/ 824835 w 1608090"/>
              <a:gd name="connsiteY159" fmla="*/ 183172 h 313527"/>
              <a:gd name="connsiteX160" fmla="*/ 831577 w 1608090"/>
              <a:gd name="connsiteY160" fmla="*/ 210142 h 313527"/>
              <a:gd name="connsiteX161" fmla="*/ 854052 w 1608090"/>
              <a:gd name="connsiteY161" fmla="*/ 223627 h 313527"/>
              <a:gd name="connsiteX162" fmla="*/ 873156 w 1608090"/>
              <a:gd name="connsiteY162" fmla="*/ 216884 h 313527"/>
              <a:gd name="connsiteX163" fmla="*/ 882146 w 1608090"/>
              <a:gd name="connsiteY163" fmla="*/ 197781 h 313527"/>
              <a:gd name="connsiteX164" fmla="*/ 914735 w 1608090"/>
              <a:gd name="connsiteY164" fmla="*/ 197781 h 313527"/>
              <a:gd name="connsiteX165" fmla="*/ 895631 w 1608090"/>
              <a:gd name="connsiteY165" fmla="*/ 235988 h 313527"/>
              <a:gd name="connsiteX166" fmla="*/ 855176 w 1608090"/>
              <a:gd name="connsiteY166" fmla="*/ 249473 h 313527"/>
              <a:gd name="connsiteX167" fmla="*/ 822587 w 1608090"/>
              <a:gd name="connsiteY167" fmla="*/ 241607 h 313527"/>
              <a:gd name="connsiteX168" fmla="*/ 800112 w 1608090"/>
              <a:gd name="connsiteY168" fmla="*/ 218008 h 313527"/>
              <a:gd name="connsiteX169" fmla="*/ 792246 w 1608090"/>
              <a:gd name="connsiteY169" fmla="*/ 184296 h 313527"/>
              <a:gd name="connsiteX170" fmla="*/ 800112 w 1608090"/>
              <a:gd name="connsiteY170" fmla="*/ 148335 h 313527"/>
              <a:gd name="connsiteX171" fmla="*/ 821464 w 1608090"/>
              <a:gd name="connsiteY171" fmla="*/ 123613 h 313527"/>
              <a:gd name="connsiteX172" fmla="*/ 856300 w 1608090"/>
              <a:gd name="connsiteY172" fmla="*/ 114623 h 313527"/>
              <a:gd name="connsiteX173" fmla="*/ 884394 w 1608090"/>
              <a:gd name="connsiteY173" fmla="*/ 120242 h 313527"/>
              <a:gd name="connsiteX174" fmla="*/ 905745 w 1608090"/>
              <a:gd name="connsiteY174" fmla="*/ 135974 h 313527"/>
              <a:gd name="connsiteX175" fmla="*/ 915859 w 1608090"/>
              <a:gd name="connsiteY175" fmla="*/ 162944 h 313527"/>
              <a:gd name="connsiteX176" fmla="*/ 882146 w 1608090"/>
              <a:gd name="connsiteY176" fmla="*/ 162944 h 313527"/>
              <a:gd name="connsiteX177" fmla="*/ 932715 w 1608090"/>
              <a:gd name="connsiteY177" fmla="*/ 69673 h 313527"/>
              <a:gd name="connsiteX178" fmla="*/ 966428 w 1608090"/>
              <a:gd name="connsiteY178" fmla="*/ 69673 h 313527"/>
              <a:gd name="connsiteX179" fmla="*/ 966428 w 1608090"/>
              <a:gd name="connsiteY179" fmla="*/ 135974 h 313527"/>
              <a:gd name="connsiteX180" fmla="*/ 966428 w 1608090"/>
              <a:gd name="connsiteY180" fmla="*/ 135974 h 313527"/>
              <a:gd name="connsiteX181" fmla="*/ 983284 w 1608090"/>
              <a:gd name="connsiteY181" fmla="*/ 120242 h 313527"/>
              <a:gd name="connsiteX182" fmla="*/ 1003512 w 1608090"/>
              <a:gd name="connsiteY182" fmla="*/ 114623 h 313527"/>
              <a:gd name="connsiteX183" fmla="*/ 1039472 w 1608090"/>
              <a:gd name="connsiteY183" fmla="*/ 129232 h 313527"/>
              <a:gd name="connsiteX184" fmla="*/ 1048462 w 1608090"/>
              <a:gd name="connsiteY184" fmla="*/ 167439 h 313527"/>
              <a:gd name="connsiteX185" fmla="*/ 1048462 w 1608090"/>
              <a:gd name="connsiteY185" fmla="*/ 246102 h 313527"/>
              <a:gd name="connsiteX186" fmla="*/ 1014749 w 1608090"/>
              <a:gd name="connsiteY186" fmla="*/ 246102 h 313527"/>
              <a:gd name="connsiteX187" fmla="*/ 1014749 w 1608090"/>
              <a:gd name="connsiteY187" fmla="*/ 174182 h 313527"/>
              <a:gd name="connsiteX188" fmla="*/ 1009130 w 1608090"/>
              <a:gd name="connsiteY188" fmla="*/ 150583 h 313527"/>
              <a:gd name="connsiteX189" fmla="*/ 992274 w 1608090"/>
              <a:gd name="connsiteY189" fmla="*/ 142717 h 313527"/>
              <a:gd name="connsiteX190" fmla="*/ 972047 w 1608090"/>
              <a:gd name="connsiteY190" fmla="*/ 151707 h 313527"/>
              <a:gd name="connsiteX191" fmla="*/ 965304 w 1608090"/>
              <a:gd name="connsiteY191" fmla="*/ 179801 h 313527"/>
              <a:gd name="connsiteX192" fmla="*/ 965304 w 1608090"/>
              <a:gd name="connsiteY192" fmla="*/ 246102 h 313527"/>
              <a:gd name="connsiteX193" fmla="*/ 931591 w 1608090"/>
              <a:gd name="connsiteY193" fmla="*/ 246102 h 313527"/>
              <a:gd name="connsiteX194" fmla="*/ 931591 w 1608090"/>
              <a:gd name="connsiteY194" fmla="*/ 69673 h 313527"/>
              <a:gd name="connsiteX195" fmla="*/ 1075432 w 1608090"/>
              <a:gd name="connsiteY195" fmla="*/ 119118 h 313527"/>
              <a:gd name="connsiteX196" fmla="*/ 1109144 w 1608090"/>
              <a:gd name="connsiteY196" fmla="*/ 119118 h 313527"/>
              <a:gd name="connsiteX197" fmla="*/ 1109144 w 1608090"/>
              <a:gd name="connsiteY197" fmla="*/ 246102 h 313527"/>
              <a:gd name="connsiteX198" fmla="*/ 1075432 w 1608090"/>
              <a:gd name="connsiteY198" fmla="*/ 246102 h 313527"/>
              <a:gd name="connsiteX199" fmla="*/ 1075432 w 1608090"/>
              <a:gd name="connsiteY199" fmla="*/ 119118 h 313527"/>
              <a:gd name="connsiteX200" fmla="*/ 1110268 w 1608090"/>
              <a:gd name="connsiteY200" fmla="*/ 98890 h 313527"/>
              <a:gd name="connsiteX201" fmla="*/ 1076556 w 1608090"/>
              <a:gd name="connsiteY201" fmla="*/ 98890 h 313527"/>
              <a:gd name="connsiteX202" fmla="*/ 1076556 w 1608090"/>
              <a:gd name="connsiteY202" fmla="*/ 69673 h 313527"/>
              <a:gd name="connsiteX203" fmla="*/ 1110268 w 1608090"/>
              <a:gd name="connsiteY203" fmla="*/ 69673 h 313527"/>
              <a:gd name="connsiteX204" fmla="*/ 1110268 w 1608090"/>
              <a:gd name="connsiteY204" fmla="*/ 98890 h 313527"/>
              <a:gd name="connsiteX205" fmla="*/ 1240624 w 1608090"/>
              <a:gd name="connsiteY205" fmla="*/ 149459 h 313527"/>
              <a:gd name="connsiteX206" fmla="*/ 1282202 w 1608090"/>
              <a:gd name="connsiteY206" fmla="*/ 149459 h 313527"/>
              <a:gd name="connsiteX207" fmla="*/ 1301306 w 1608090"/>
              <a:gd name="connsiteY207" fmla="*/ 143840 h 313527"/>
              <a:gd name="connsiteX208" fmla="*/ 1308049 w 1608090"/>
              <a:gd name="connsiteY208" fmla="*/ 124737 h 313527"/>
              <a:gd name="connsiteX209" fmla="*/ 1301306 w 1608090"/>
              <a:gd name="connsiteY209" fmla="*/ 105633 h 313527"/>
              <a:gd name="connsiteX210" fmla="*/ 1282202 w 1608090"/>
              <a:gd name="connsiteY210" fmla="*/ 100014 h 313527"/>
              <a:gd name="connsiteX211" fmla="*/ 1240624 w 1608090"/>
              <a:gd name="connsiteY211" fmla="*/ 100014 h 313527"/>
              <a:gd name="connsiteX212" fmla="*/ 1240624 w 1608090"/>
              <a:gd name="connsiteY212" fmla="*/ 149459 h 313527"/>
              <a:gd name="connsiteX213" fmla="*/ 1202416 w 1608090"/>
              <a:gd name="connsiteY213" fmla="*/ 69673 h 313527"/>
              <a:gd name="connsiteX214" fmla="*/ 1294564 w 1608090"/>
              <a:gd name="connsiteY214" fmla="*/ 69673 h 313527"/>
              <a:gd name="connsiteX215" fmla="*/ 1321534 w 1608090"/>
              <a:gd name="connsiteY215" fmla="*/ 76415 h 313527"/>
              <a:gd name="connsiteX216" fmla="*/ 1338390 w 1608090"/>
              <a:gd name="connsiteY216" fmla="*/ 94395 h 313527"/>
              <a:gd name="connsiteX217" fmla="*/ 1345133 w 1608090"/>
              <a:gd name="connsiteY217" fmla="*/ 119118 h 313527"/>
              <a:gd name="connsiteX218" fmla="*/ 1318162 w 1608090"/>
              <a:gd name="connsiteY218" fmla="*/ 162944 h 313527"/>
              <a:gd name="connsiteX219" fmla="*/ 1318162 w 1608090"/>
              <a:gd name="connsiteY219" fmla="*/ 162944 h 313527"/>
              <a:gd name="connsiteX220" fmla="*/ 1342885 w 1608090"/>
              <a:gd name="connsiteY220" fmla="*/ 204523 h 313527"/>
              <a:gd name="connsiteX221" fmla="*/ 1342885 w 1608090"/>
              <a:gd name="connsiteY221" fmla="*/ 209018 h 313527"/>
              <a:gd name="connsiteX222" fmla="*/ 1345133 w 1608090"/>
              <a:gd name="connsiteY222" fmla="*/ 228122 h 313527"/>
              <a:gd name="connsiteX223" fmla="*/ 1350751 w 1608090"/>
              <a:gd name="connsiteY223" fmla="*/ 244978 h 313527"/>
              <a:gd name="connsiteX224" fmla="*/ 1312544 w 1608090"/>
              <a:gd name="connsiteY224" fmla="*/ 244978 h 313527"/>
              <a:gd name="connsiteX225" fmla="*/ 1309172 w 1608090"/>
              <a:gd name="connsiteY225" fmla="*/ 232617 h 313527"/>
              <a:gd name="connsiteX226" fmla="*/ 1308049 w 1608090"/>
              <a:gd name="connsiteY226" fmla="*/ 218008 h 313527"/>
              <a:gd name="connsiteX227" fmla="*/ 1306925 w 1608090"/>
              <a:gd name="connsiteY227" fmla="*/ 203399 h 313527"/>
              <a:gd name="connsiteX228" fmla="*/ 1299059 w 1608090"/>
              <a:gd name="connsiteY228" fmla="*/ 183172 h 313527"/>
              <a:gd name="connsiteX229" fmla="*/ 1278831 w 1608090"/>
              <a:gd name="connsiteY229" fmla="*/ 176429 h 313527"/>
              <a:gd name="connsiteX230" fmla="*/ 1240624 w 1608090"/>
              <a:gd name="connsiteY230" fmla="*/ 176429 h 313527"/>
              <a:gd name="connsiteX231" fmla="*/ 1240624 w 1608090"/>
              <a:gd name="connsiteY231" fmla="*/ 244978 h 313527"/>
              <a:gd name="connsiteX232" fmla="*/ 1202416 w 1608090"/>
              <a:gd name="connsiteY232" fmla="*/ 244978 h 313527"/>
              <a:gd name="connsiteX233" fmla="*/ 1202416 w 1608090"/>
              <a:gd name="connsiteY233" fmla="*/ 69673 h 313527"/>
              <a:gd name="connsiteX234" fmla="*/ 1449642 w 1608090"/>
              <a:gd name="connsiteY234" fmla="*/ 184296 h 313527"/>
              <a:gd name="connsiteX235" fmla="*/ 1440652 w 1608090"/>
              <a:gd name="connsiteY235" fmla="*/ 188791 h 313527"/>
              <a:gd name="connsiteX236" fmla="*/ 1429414 w 1608090"/>
              <a:gd name="connsiteY236" fmla="*/ 191038 h 313527"/>
              <a:gd name="connsiteX237" fmla="*/ 1421548 w 1608090"/>
              <a:gd name="connsiteY237" fmla="*/ 191038 h 313527"/>
              <a:gd name="connsiteX238" fmla="*/ 1406939 w 1608090"/>
              <a:gd name="connsiteY238" fmla="*/ 197781 h 313527"/>
              <a:gd name="connsiteX239" fmla="*/ 1401320 w 1608090"/>
              <a:gd name="connsiteY239" fmla="*/ 211266 h 313527"/>
              <a:gd name="connsiteX240" fmla="*/ 1421548 w 1608090"/>
              <a:gd name="connsiteY240" fmla="*/ 228122 h 313527"/>
              <a:gd name="connsiteX241" fmla="*/ 1445147 w 1608090"/>
              <a:gd name="connsiteY241" fmla="*/ 215761 h 313527"/>
              <a:gd name="connsiteX242" fmla="*/ 1448518 w 1608090"/>
              <a:gd name="connsiteY242" fmla="*/ 197781 h 313527"/>
              <a:gd name="connsiteX243" fmla="*/ 1448518 w 1608090"/>
              <a:gd name="connsiteY243" fmla="*/ 185419 h 313527"/>
              <a:gd name="connsiteX244" fmla="*/ 1370979 w 1608090"/>
              <a:gd name="connsiteY244" fmla="*/ 158449 h 313527"/>
              <a:gd name="connsiteX245" fmla="*/ 1390083 w 1608090"/>
              <a:gd name="connsiteY245" fmla="*/ 124737 h 313527"/>
              <a:gd name="connsiteX246" fmla="*/ 1429414 w 1608090"/>
              <a:gd name="connsiteY246" fmla="*/ 115747 h 313527"/>
              <a:gd name="connsiteX247" fmla="*/ 1484478 w 1608090"/>
              <a:gd name="connsiteY247" fmla="*/ 151707 h 313527"/>
              <a:gd name="connsiteX248" fmla="*/ 1484478 w 1608090"/>
              <a:gd name="connsiteY248" fmla="*/ 218008 h 313527"/>
              <a:gd name="connsiteX249" fmla="*/ 1488973 w 1608090"/>
              <a:gd name="connsiteY249" fmla="*/ 246102 h 313527"/>
              <a:gd name="connsiteX250" fmla="*/ 1454137 w 1608090"/>
              <a:gd name="connsiteY250" fmla="*/ 246102 h 313527"/>
              <a:gd name="connsiteX251" fmla="*/ 1451889 w 1608090"/>
              <a:gd name="connsiteY251" fmla="*/ 233741 h 313527"/>
              <a:gd name="connsiteX252" fmla="*/ 1432785 w 1608090"/>
              <a:gd name="connsiteY252" fmla="*/ 246102 h 313527"/>
              <a:gd name="connsiteX253" fmla="*/ 1410310 w 1608090"/>
              <a:gd name="connsiteY253" fmla="*/ 249473 h 313527"/>
              <a:gd name="connsiteX254" fmla="*/ 1379969 w 1608090"/>
              <a:gd name="connsiteY254" fmla="*/ 240483 h 313527"/>
              <a:gd name="connsiteX255" fmla="*/ 1367608 w 1608090"/>
              <a:gd name="connsiteY255" fmla="*/ 211266 h 313527"/>
              <a:gd name="connsiteX256" fmla="*/ 1381093 w 1608090"/>
              <a:gd name="connsiteY256" fmla="*/ 182048 h 313527"/>
              <a:gd name="connsiteX257" fmla="*/ 1410310 w 1608090"/>
              <a:gd name="connsiteY257" fmla="*/ 171934 h 313527"/>
              <a:gd name="connsiteX258" fmla="*/ 1421548 w 1608090"/>
              <a:gd name="connsiteY258" fmla="*/ 171934 h 313527"/>
              <a:gd name="connsiteX259" fmla="*/ 1441775 w 1608090"/>
              <a:gd name="connsiteY259" fmla="*/ 166316 h 313527"/>
              <a:gd name="connsiteX260" fmla="*/ 1450765 w 1608090"/>
              <a:gd name="connsiteY260" fmla="*/ 155078 h 313527"/>
              <a:gd name="connsiteX261" fmla="*/ 1444023 w 1608090"/>
              <a:gd name="connsiteY261" fmla="*/ 140469 h 313527"/>
              <a:gd name="connsiteX262" fmla="*/ 1428290 w 1608090"/>
              <a:gd name="connsiteY262" fmla="*/ 137098 h 313527"/>
              <a:gd name="connsiteX263" fmla="*/ 1412558 w 1608090"/>
              <a:gd name="connsiteY263" fmla="*/ 141593 h 313527"/>
              <a:gd name="connsiteX264" fmla="*/ 1405815 w 1608090"/>
              <a:gd name="connsiteY264" fmla="*/ 156202 h 313527"/>
              <a:gd name="connsiteX265" fmla="*/ 1370979 w 1608090"/>
              <a:gd name="connsiteY265" fmla="*/ 156202 h 313527"/>
              <a:gd name="connsiteX266" fmla="*/ 1511448 w 1608090"/>
              <a:gd name="connsiteY266" fmla="*/ 119118 h 313527"/>
              <a:gd name="connsiteX267" fmla="*/ 1546284 w 1608090"/>
              <a:gd name="connsiteY267" fmla="*/ 119118 h 313527"/>
              <a:gd name="connsiteX268" fmla="*/ 1546284 w 1608090"/>
              <a:gd name="connsiteY268" fmla="*/ 246102 h 313527"/>
              <a:gd name="connsiteX269" fmla="*/ 1511448 w 1608090"/>
              <a:gd name="connsiteY269" fmla="*/ 246102 h 313527"/>
              <a:gd name="connsiteX270" fmla="*/ 1511448 w 1608090"/>
              <a:gd name="connsiteY270" fmla="*/ 119118 h 313527"/>
              <a:gd name="connsiteX271" fmla="*/ 1545161 w 1608090"/>
              <a:gd name="connsiteY271" fmla="*/ 98890 h 313527"/>
              <a:gd name="connsiteX272" fmla="*/ 1510324 w 1608090"/>
              <a:gd name="connsiteY272" fmla="*/ 98890 h 313527"/>
              <a:gd name="connsiteX273" fmla="*/ 1510324 w 1608090"/>
              <a:gd name="connsiteY273" fmla="*/ 69673 h 313527"/>
              <a:gd name="connsiteX274" fmla="*/ 1545161 w 1608090"/>
              <a:gd name="connsiteY274" fmla="*/ 69673 h 313527"/>
              <a:gd name="connsiteX275" fmla="*/ 1545161 w 1608090"/>
              <a:gd name="connsiteY275" fmla="*/ 98890 h 313527"/>
              <a:gd name="connsiteX276" fmla="*/ 1573254 w 1608090"/>
              <a:gd name="connsiteY276" fmla="*/ 69673 h 313527"/>
              <a:gd name="connsiteX277" fmla="*/ 1608091 w 1608090"/>
              <a:gd name="connsiteY277" fmla="*/ 69673 h 313527"/>
              <a:gd name="connsiteX278" fmla="*/ 1608091 w 1608090"/>
              <a:gd name="connsiteY278" fmla="*/ 246102 h 313527"/>
              <a:gd name="connsiteX279" fmla="*/ 1573254 w 1608090"/>
              <a:gd name="connsiteY279" fmla="*/ 246102 h 313527"/>
              <a:gd name="connsiteX280" fmla="*/ 1573254 w 1608090"/>
              <a:gd name="connsiteY280" fmla="*/ 69673 h 31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608090" h="313527">
                <a:moveTo>
                  <a:pt x="183172" y="31465"/>
                </a:moveTo>
                <a:cubicBezTo>
                  <a:pt x="198904" y="34836"/>
                  <a:pt x="212389" y="41579"/>
                  <a:pt x="225874" y="50569"/>
                </a:cubicBezTo>
                <a:cubicBezTo>
                  <a:pt x="238236" y="59559"/>
                  <a:pt x="249473" y="70796"/>
                  <a:pt x="258463" y="84282"/>
                </a:cubicBezTo>
                <a:cubicBezTo>
                  <a:pt x="267453" y="97767"/>
                  <a:pt x="273072" y="112375"/>
                  <a:pt x="277567" y="126984"/>
                </a:cubicBezTo>
                <a:cubicBezTo>
                  <a:pt x="279815" y="134850"/>
                  <a:pt x="283186" y="141593"/>
                  <a:pt x="288805" y="147212"/>
                </a:cubicBezTo>
                <a:cubicBezTo>
                  <a:pt x="294423" y="152830"/>
                  <a:pt x="301166" y="156202"/>
                  <a:pt x="309032" y="156202"/>
                </a:cubicBezTo>
                <a:cubicBezTo>
                  <a:pt x="301166" y="156202"/>
                  <a:pt x="294423" y="159573"/>
                  <a:pt x="288805" y="165192"/>
                </a:cubicBezTo>
                <a:cubicBezTo>
                  <a:pt x="283186" y="170811"/>
                  <a:pt x="279815" y="177553"/>
                  <a:pt x="277567" y="185419"/>
                </a:cubicBezTo>
                <a:cubicBezTo>
                  <a:pt x="274196" y="201152"/>
                  <a:pt x="267453" y="215761"/>
                  <a:pt x="258463" y="229246"/>
                </a:cubicBezTo>
                <a:cubicBezTo>
                  <a:pt x="249473" y="242731"/>
                  <a:pt x="238236" y="253968"/>
                  <a:pt x="225874" y="262958"/>
                </a:cubicBezTo>
                <a:cubicBezTo>
                  <a:pt x="213513" y="271948"/>
                  <a:pt x="198904" y="278691"/>
                  <a:pt x="183172" y="282062"/>
                </a:cubicBezTo>
                <a:cubicBezTo>
                  <a:pt x="175305" y="284310"/>
                  <a:pt x="168563" y="287681"/>
                  <a:pt x="162944" y="293300"/>
                </a:cubicBezTo>
                <a:cubicBezTo>
                  <a:pt x="157325" y="298918"/>
                  <a:pt x="153954" y="305661"/>
                  <a:pt x="153954" y="313527"/>
                </a:cubicBezTo>
                <a:cubicBezTo>
                  <a:pt x="153954" y="305661"/>
                  <a:pt x="150583" y="298918"/>
                  <a:pt x="144964" y="293300"/>
                </a:cubicBezTo>
                <a:cubicBezTo>
                  <a:pt x="139345" y="287681"/>
                  <a:pt x="132603" y="284310"/>
                  <a:pt x="124737" y="282062"/>
                </a:cubicBezTo>
                <a:cubicBezTo>
                  <a:pt x="101138" y="276443"/>
                  <a:pt x="82034" y="265206"/>
                  <a:pt x="65178" y="247226"/>
                </a:cubicBezTo>
                <a:cubicBezTo>
                  <a:pt x="48321" y="230369"/>
                  <a:pt x="37084" y="209018"/>
                  <a:pt x="31465" y="185419"/>
                </a:cubicBezTo>
                <a:cubicBezTo>
                  <a:pt x="29218" y="177553"/>
                  <a:pt x="25846" y="170811"/>
                  <a:pt x="20228" y="165192"/>
                </a:cubicBezTo>
                <a:cubicBezTo>
                  <a:pt x="14609" y="159573"/>
                  <a:pt x="7866" y="156202"/>
                  <a:pt x="0" y="156202"/>
                </a:cubicBezTo>
                <a:cubicBezTo>
                  <a:pt x="7866" y="156202"/>
                  <a:pt x="14609" y="152830"/>
                  <a:pt x="20228" y="147212"/>
                </a:cubicBezTo>
                <a:cubicBezTo>
                  <a:pt x="25846" y="141593"/>
                  <a:pt x="29218" y="134850"/>
                  <a:pt x="31465" y="126984"/>
                </a:cubicBezTo>
                <a:cubicBezTo>
                  <a:pt x="34836" y="111252"/>
                  <a:pt x="41579" y="96643"/>
                  <a:pt x="50569" y="84282"/>
                </a:cubicBezTo>
                <a:cubicBezTo>
                  <a:pt x="59559" y="70796"/>
                  <a:pt x="69673" y="59559"/>
                  <a:pt x="83158" y="50569"/>
                </a:cubicBezTo>
                <a:cubicBezTo>
                  <a:pt x="95519" y="41579"/>
                  <a:pt x="110128" y="34836"/>
                  <a:pt x="125860" y="31465"/>
                </a:cubicBezTo>
                <a:cubicBezTo>
                  <a:pt x="133727" y="29218"/>
                  <a:pt x="140469" y="25846"/>
                  <a:pt x="146088" y="20228"/>
                </a:cubicBezTo>
                <a:cubicBezTo>
                  <a:pt x="151707" y="14609"/>
                  <a:pt x="153954" y="7866"/>
                  <a:pt x="155078" y="0"/>
                </a:cubicBezTo>
                <a:cubicBezTo>
                  <a:pt x="155078" y="7866"/>
                  <a:pt x="158449" y="14609"/>
                  <a:pt x="164068" y="20228"/>
                </a:cubicBezTo>
                <a:cubicBezTo>
                  <a:pt x="169687" y="25846"/>
                  <a:pt x="176429" y="29218"/>
                  <a:pt x="184296" y="31465"/>
                </a:cubicBezTo>
                <a:close/>
                <a:moveTo>
                  <a:pt x="153954" y="209018"/>
                </a:moveTo>
                <a:cubicBezTo>
                  <a:pt x="162944" y="209018"/>
                  <a:pt x="170810" y="206771"/>
                  <a:pt x="178677" y="202276"/>
                </a:cubicBezTo>
                <a:cubicBezTo>
                  <a:pt x="186543" y="197781"/>
                  <a:pt x="192162" y="191038"/>
                  <a:pt x="196657" y="183172"/>
                </a:cubicBezTo>
                <a:cubicBezTo>
                  <a:pt x="201152" y="175306"/>
                  <a:pt x="203399" y="166316"/>
                  <a:pt x="203399" y="157326"/>
                </a:cubicBezTo>
                <a:cubicBezTo>
                  <a:pt x="203399" y="148335"/>
                  <a:pt x="201152" y="139345"/>
                  <a:pt x="196657" y="131479"/>
                </a:cubicBezTo>
                <a:cubicBezTo>
                  <a:pt x="192162" y="123613"/>
                  <a:pt x="186543" y="116870"/>
                  <a:pt x="178677" y="112375"/>
                </a:cubicBezTo>
                <a:cubicBezTo>
                  <a:pt x="170810" y="107880"/>
                  <a:pt x="162944" y="105633"/>
                  <a:pt x="153954" y="105633"/>
                </a:cubicBezTo>
                <a:cubicBezTo>
                  <a:pt x="144964" y="105633"/>
                  <a:pt x="137098" y="107880"/>
                  <a:pt x="129232" y="112375"/>
                </a:cubicBezTo>
                <a:cubicBezTo>
                  <a:pt x="121365" y="116870"/>
                  <a:pt x="115747" y="123613"/>
                  <a:pt x="111252" y="131479"/>
                </a:cubicBezTo>
                <a:cubicBezTo>
                  <a:pt x="106757" y="139345"/>
                  <a:pt x="104509" y="148335"/>
                  <a:pt x="104509" y="157326"/>
                </a:cubicBezTo>
                <a:cubicBezTo>
                  <a:pt x="104509" y="166316"/>
                  <a:pt x="106757" y="175306"/>
                  <a:pt x="111252" y="183172"/>
                </a:cubicBezTo>
                <a:cubicBezTo>
                  <a:pt x="115747" y="191038"/>
                  <a:pt x="121365" y="197781"/>
                  <a:pt x="129232" y="202276"/>
                </a:cubicBezTo>
                <a:cubicBezTo>
                  <a:pt x="137098" y="206771"/>
                  <a:pt x="144964" y="209018"/>
                  <a:pt x="153954" y="209018"/>
                </a:cubicBezTo>
                <a:close/>
                <a:moveTo>
                  <a:pt x="87653" y="79787"/>
                </a:moveTo>
                <a:lnTo>
                  <a:pt x="141593" y="79787"/>
                </a:lnTo>
                <a:lnTo>
                  <a:pt x="141593" y="55064"/>
                </a:lnTo>
                <a:cubicBezTo>
                  <a:pt x="121365" y="58435"/>
                  <a:pt x="103385" y="66301"/>
                  <a:pt x="87653" y="79787"/>
                </a:cubicBezTo>
                <a:close/>
                <a:moveTo>
                  <a:pt x="167439" y="79787"/>
                </a:moveTo>
                <a:lnTo>
                  <a:pt x="221379" y="79787"/>
                </a:lnTo>
                <a:cubicBezTo>
                  <a:pt x="205647" y="66301"/>
                  <a:pt x="187667" y="57311"/>
                  <a:pt x="167439" y="55064"/>
                </a:cubicBezTo>
                <a:lnTo>
                  <a:pt x="167439" y="79787"/>
                </a:lnTo>
                <a:close/>
                <a:moveTo>
                  <a:pt x="153954" y="260711"/>
                </a:moveTo>
                <a:cubicBezTo>
                  <a:pt x="168563" y="260711"/>
                  <a:pt x="180924" y="258463"/>
                  <a:pt x="192162" y="253968"/>
                </a:cubicBezTo>
                <a:cubicBezTo>
                  <a:pt x="201152" y="249473"/>
                  <a:pt x="211266" y="243855"/>
                  <a:pt x="220256" y="234864"/>
                </a:cubicBezTo>
                <a:lnTo>
                  <a:pt x="87653" y="234864"/>
                </a:lnTo>
                <a:cubicBezTo>
                  <a:pt x="96643" y="242731"/>
                  <a:pt x="106757" y="249473"/>
                  <a:pt x="117994" y="253968"/>
                </a:cubicBezTo>
                <a:cubicBezTo>
                  <a:pt x="129232" y="258463"/>
                  <a:pt x="141593" y="260711"/>
                  <a:pt x="153954" y="260711"/>
                </a:cubicBezTo>
                <a:close/>
                <a:moveTo>
                  <a:pt x="153954" y="183172"/>
                </a:moveTo>
                <a:cubicBezTo>
                  <a:pt x="147212" y="183172"/>
                  <a:pt x="141593" y="180924"/>
                  <a:pt x="135974" y="175306"/>
                </a:cubicBezTo>
                <a:cubicBezTo>
                  <a:pt x="131479" y="170811"/>
                  <a:pt x="128108" y="164068"/>
                  <a:pt x="128108" y="157326"/>
                </a:cubicBezTo>
                <a:cubicBezTo>
                  <a:pt x="128108" y="150583"/>
                  <a:pt x="130355" y="143840"/>
                  <a:pt x="135974" y="139345"/>
                </a:cubicBezTo>
                <a:cubicBezTo>
                  <a:pt x="140469" y="134850"/>
                  <a:pt x="147212" y="131479"/>
                  <a:pt x="153954" y="131479"/>
                </a:cubicBezTo>
                <a:cubicBezTo>
                  <a:pt x="160697" y="131479"/>
                  <a:pt x="166315" y="133727"/>
                  <a:pt x="171934" y="139345"/>
                </a:cubicBezTo>
                <a:cubicBezTo>
                  <a:pt x="176429" y="143840"/>
                  <a:pt x="179801" y="150583"/>
                  <a:pt x="179801" y="157326"/>
                </a:cubicBezTo>
                <a:cubicBezTo>
                  <a:pt x="179801" y="164068"/>
                  <a:pt x="177553" y="170811"/>
                  <a:pt x="171934" y="175306"/>
                </a:cubicBezTo>
                <a:cubicBezTo>
                  <a:pt x="167439" y="179801"/>
                  <a:pt x="160697" y="183172"/>
                  <a:pt x="153954" y="183172"/>
                </a:cubicBezTo>
                <a:close/>
                <a:moveTo>
                  <a:pt x="98890" y="209018"/>
                </a:moveTo>
                <a:cubicBezTo>
                  <a:pt x="92148" y="202276"/>
                  <a:pt x="87653" y="194409"/>
                  <a:pt x="84281" y="185419"/>
                </a:cubicBezTo>
                <a:cubicBezTo>
                  <a:pt x="80910" y="176429"/>
                  <a:pt x="79786" y="167439"/>
                  <a:pt x="79786" y="157326"/>
                </a:cubicBezTo>
                <a:cubicBezTo>
                  <a:pt x="79786" y="147212"/>
                  <a:pt x="80910" y="138222"/>
                  <a:pt x="84281" y="129232"/>
                </a:cubicBezTo>
                <a:cubicBezTo>
                  <a:pt x="87653" y="120242"/>
                  <a:pt x="92148" y="112375"/>
                  <a:pt x="98890" y="105633"/>
                </a:cubicBezTo>
                <a:lnTo>
                  <a:pt x="68549" y="105633"/>
                </a:lnTo>
                <a:cubicBezTo>
                  <a:pt x="59559" y="121365"/>
                  <a:pt x="55064" y="138222"/>
                  <a:pt x="55064" y="157326"/>
                </a:cubicBezTo>
                <a:cubicBezTo>
                  <a:pt x="55064" y="176429"/>
                  <a:pt x="59559" y="193286"/>
                  <a:pt x="68549" y="209018"/>
                </a:cubicBezTo>
                <a:lnTo>
                  <a:pt x="98890" y="209018"/>
                </a:lnTo>
                <a:close/>
                <a:moveTo>
                  <a:pt x="241607" y="209018"/>
                </a:moveTo>
                <a:cubicBezTo>
                  <a:pt x="250597" y="193286"/>
                  <a:pt x="255092" y="175306"/>
                  <a:pt x="255092" y="157326"/>
                </a:cubicBezTo>
                <a:cubicBezTo>
                  <a:pt x="255092" y="139345"/>
                  <a:pt x="250597" y="121365"/>
                  <a:pt x="241607" y="105633"/>
                </a:cubicBezTo>
                <a:lnTo>
                  <a:pt x="210142" y="105633"/>
                </a:lnTo>
                <a:cubicBezTo>
                  <a:pt x="215761" y="112375"/>
                  <a:pt x="221379" y="120242"/>
                  <a:pt x="224751" y="129232"/>
                </a:cubicBezTo>
                <a:cubicBezTo>
                  <a:pt x="228122" y="138222"/>
                  <a:pt x="230369" y="147212"/>
                  <a:pt x="230369" y="157326"/>
                </a:cubicBezTo>
                <a:cubicBezTo>
                  <a:pt x="230369" y="167439"/>
                  <a:pt x="228122" y="176429"/>
                  <a:pt x="224751" y="185419"/>
                </a:cubicBezTo>
                <a:cubicBezTo>
                  <a:pt x="221379" y="194409"/>
                  <a:pt x="216884" y="202276"/>
                  <a:pt x="210142" y="209018"/>
                </a:cubicBezTo>
                <a:lnTo>
                  <a:pt x="241607" y="209018"/>
                </a:lnTo>
                <a:close/>
                <a:moveTo>
                  <a:pt x="336002" y="69673"/>
                </a:moveTo>
                <a:lnTo>
                  <a:pt x="374210" y="69673"/>
                </a:lnTo>
                <a:lnTo>
                  <a:pt x="374210" y="137098"/>
                </a:lnTo>
                <a:lnTo>
                  <a:pt x="443883" y="137098"/>
                </a:lnTo>
                <a:lnTo>
                  <a:pt x="443883" y="69673"/>
                </a:lnTo>
                <a:lnTo>
                  <a:pt x="482090" y="69673"/>
                </a:lnTo>
                <a:lnTo>
                  <a:pt x="482090" y="246102"/>
                </a:lnTo>
                <a:lnTo>
                  <a:pt x="443883" y="246102"/>
                </a:lnTo>
                <a:lnTo>
                  <a:pt x="443883" y="170811"/>
                </a:lnTo>
                <a:lnTo>
                  <a:pt x="374210" y="170811"/>
                </a:lnTo>
                <a:lnTo>
                  <a:pt x="374210" y="246102"/>
                </a:lnTo>
                <a:lnTo>
                  <a:pt x="336002" y="246102"/>
                </a:lnTo>
                <a:lnTo>
                  <a:pt x="336002" y="69673"/>
                </a:lnTo>
                <a:close/>
                <a:moveTo>
                  <a:pt x="511308" y="119118"/>
                </a:moveTo>
                <a:lnTo>
                  <a:pt x="546144" y="119118"/>
                </a:lnTo>
                <a:lnTo>
                  <a:pt x="546144" y="246102"/>
                </a:lnTo>
                <a:lnTo>
                  <a:pt x="511308" y="246102"/>
                </a:lnTo>
                <a:lnTo>
                  <a:pt x="511308" y="119118"/>
                </a:lnTo>
                <a:close/>
                <a:moveTo>
                  <a:pt x="545020" y="98890"/>
                </a:moveTo>
                <a:lnTo>
                  <a:pt x="510184" y="98890"/>
                </a:lnTo>
                <a:lnTo>
                  <a:pt x="510184" y="69673"/>
                </a:lnTo>
                <a:lnTo>
                  <a:pt x="545020" y="69673"/>
                </a:lnTo>
                <a:lnTo>
                  <a:pt x="545020" y="98890"/>
                </a:lnTo>
                <a:close/>
                <a:moveTo>
                  <a:pt x="615817" y="119118"/>
                </a:moveTo>
                <a:lnTo>
                  <a:pt x="640539" y="119118"/>
                </a:lnTo>
                <a:lnTo>
                  <a:pt x="640539" y="142717"/>
                </a:lnTo>
                <a:lnTo>
                  <a:pt x="615817" y="142717"/>
                </a:lnTo>
                <a:lnTo>
                  <a:pt x="615817" y="205647"/>
                </a:lnTo>
                <a:cubicBezTo>
                  <a:pt x="615817" y="211266"/>
                  <a:pt x="615817" y="215761"/>
                  <a:pt x="619188" y="216884"/>
                </a:cubicBezTo>
                <a:cubicBezTo>
                  <a:pt x="621436" y="219132"/>
                  <a:pt x="624807" y="220256"/>
                  <a:pt x="630426" y="220256"/>
                </a:cubicBezTo>
                <a:cubicBezTo>
                  <a:pt x="636044" y="220256"/>
                  <a:pt x="637168" y="220256"/>
                  <a:pt x="640539" y="220256"/>
                </a:cubicBezTo>
                <a:lnTo>
                  <a:pt x="640539" y="247226"/>
                </a:lnTo>
                <a:cubicBezTo>
                  <a:pt x="636044" y="247226"/>
                  <a:pt x="629302" y="248350"/>
                  <a:pt x="620312" y="248350"/>
                </a:cubicBezTo>
                <a:cubicBezTo>
                  <a:pt x="607950" y="248350"/>
                  <a:pt x="598960" y="246102"/>
                  <a:pt x="592218" y="242731"/>
                </a:cubicBezTo>
                <a:cubicBezTo>
                  <a:pt x="584352" y="238236"/>
                  <a:pt x="580980" y="229246"/>
                  <a:pt x="580980" y="218008"/>
                </a:cubicBezTo>
                <a:lnTo>
                  <a:pt x="580980" y="142717"/>
                </a:lnTo>
                <a:lnTo>
                  <a:pt x="560753" y="142717"/>
                </a:lnTo>
                <a:lnTo>
                  <a:pt x="560753" y="119118"/>
                </a:lnTo>
                <a:lnTo>
                  <a:pt x="580980" y="119118"/>
                </a:lnTo>
                <a:lnTo>
                  <a:pt x="580980" y="80910"/>
                </a:lnTo>
                <a:lnTo>
                  <a:pt x="615817" y="80910"/>
                </a:lnTo>
                <a:lnTo>
                  <a:pt x="615817" y="119118"/>
                </a:lnTo>
                <a:close/>
                <a:moveTo>
                  <a:pt x="733811" y="184296"/>
                </a:moveTo>
                <a:cubicBezTo>
                  <a:pt x="731563" y="185419"/>
                  <a:pt x="729316" y="187667"/>
                  <a:pt x="724821" y="188791"/>
                </a:cubicBezTo>
                <a:cubicBezTo>
                  <a:pt x="722573" y="188791"/>
                  <a:pt x="718078" y="189914"/>
                  <a:pt x="713583" y="191038"/>
                </a:cubicBezTo>
                <a:lnTo>
                  <a:pt x="705717" y="191038"/>
                </a:lnTo>
                <a:cubicBezTo>
                  <a:pt x="698974" y="193286"/>
                  <a:pt x="694479" y="195533"/>
                  <a:pt x="691108" y="197781"/>
                </a:cubicBezTo>
                <a:cubicBezTo>
                  <a:pt x="686613" y="201152"/>
                  <a:pt x="685489" y="205647"/>
                  <a:pt x="685489" y="211266"/>
                </a:cubicBezTo>
                <a:cubicBezTo>
                  <a:pt x="685489" y="222503"/>
                  <a:pt x="692232" y="228122"/>
                  <a:pt x="705717" y="228122"/>
                </a:cubicBezTo>
                <a:cubicBezTo>
                  <a:pt x="719202" y="228122"/>
                  <a:pt x="724821" y="223627"/>
                  <a:pt x="729316" y="215761"/>
                </a:cubicBezTo>
                <a:cubicBezTo>
                  <a:pt x="731563" y="211266"/>
                  <a:pt x="732687" y="205647"/>
                  <a:pt x="732687" y="197781"/>
                </a:cubicBezTo>
                <a:lnTo>
                  <a:pt x="732687" y="185419"/>
                </a:lnTo>
                <a:close/>
                <a:moveTo>
                  <a:pt x="655148" y="158449"/>
                </a:moveTo>
                <a:cubicBezTo>
                  <a:pt x="655148" y="143840"/>
                  <a:pt x="663014" y="132603"/>
                  <a:pt x="674252" y="124737"/>
                </a:cubicBezTo>
                <a:cubicBezTo>
                  <a:pt x="684366" y="119118"/>
                  <a:pt x="696727" y="115747"/>
                  <a:pt x="712460" y="115747"/>
                </a:cubicBezTo>
                <a:cubicBezTo>
                  <a:pt x="748420" y="115747"/>
                  <a:pt x="767523" y="128108"/>
                  <a:pt x="767523" y="151707"/>
                </a:cubicBezTo>
                <a:lnTo>
                  <a:pt x="767523" y="218008"/>
                </a:lnTo>
                <a:cubicBezTo>
                  <a:pt x="767523" y="232617"/>
                  <a:pt x="768647" y="241607"/>
                  <a:pt x="772018" y="246102"/>
                </a:cubicBezTo>
                <a:lnTo>
                  <a:pt x="737182" y="246102"/>
                </a:lnTo>
                <a:cubicBezTo>
                  <a:pt x="736058" y="239360"/>
                  <a:pt x="734935" y="235988"/>
                  <a:pt x="734935" y="233741"/>
                </a:cubicBezTo>
                <a:cubicBezTo>
                  <a:pt x="729316" y="239360"/>
                  <a:pt x="723697" y="242731"/>
                  <a:pt x="715831" y="246102"/>
                </a:cubicBezTo>
                <a:cubicBezTo>
                  <a:pt x="709088" y="248350"/>
                  <a:pt x="701222" y="249473"/>
                  <a:pt x="693356" y="249473"/>
                </a:cubicBezTo>
                <a:cubicBezTo>
                  <a:pt x="680994" y="249473"/>
                  <a:pt x="670881" y="246102"/>
                  <a:pt x="663014" y="240483"/>
                </a:cubicBezTo>
                <a:cubicBezTo>
                  <a:pt x="655148" y="233741"/>
                  <a:pt x="650653" y="223627"/>
                  <a:pt x="650653" y="211266"/>
                </a:cubicBezTo>
                <a:cubicBezTo>
                  <a:pt x="650653" y="198904"/>
                  <a:pt x="655148" y="188791"/>
                  <a:pt x="664138" y="182048"/>
                </a:cubicBezTo>
                <a:cubicBezTo>
                  <a:pt x="670881" y="177553"/>
                  <a:pt x="679871" y="174182"/>
                  <a:pt x="693356" y="171934"/>
                </a:cubicBezTo>
                <a:lnTo>
                  <a:pt x="704593" y="171934"/>
                </a:lnTo>
                <a:cubicBezTo>
                  <a:pt x="714707" y="169687"/>
                  <a:pt x="721450" y="168563"/>
                  <a:pt x="724821" y="166316"/>
                </a:cubicBezTo>
                <a:cubicBezTo>
                  <a:pt x="730440" y="164068"/>
                  <a:pt x="733811" y="160697"/>
                  <a:pt x="733811" y="155078"/>
                </a:cubicBezTo>
                <a:cubicBezTo>
                  <a:pt x="733811" y="149459"/>
                  <a:pt x="731563" y="143840"/>
                  <a:pt x="727068" y="140469"/>
                </a:cubicBezTo>
                <a:cubicBezTo>
                  <a:pt x="723697" y="138222"/>
                  <a:pt x="719202" y="137098"/>
                  <a:pt x="711336" y="137098"/>
                </a:cubicBezTo>
                <a:cubicBezTo>
                  <a:pt x="697851" y="137098"/>
                  <a:pt x="689984" y="143840"/>
                  <a:pt x="688861" y="156202"/>
                </a:cubicBezTo>
                <a:lnTo>
                  <a:pt x="655148" y="156202"/>
                </a:lnTo>
                <a:close/>
                <a:moveTo>
                  <a:pt x="878775" y="164068"/>
                </a:moveTo>
                <a:cubicBezTo>
                  <a:pt x="878775" y="157326"/>
                  <a:pt x="875404" y="151707"/>
                  <a:pt x="870909" y="148335"/>
                </a:cubicBezTo>
                <a:cubicBezTo>
                  <a:pt x="866414" y="144964"/>
                  <a:pt x="860795" y="142717"/>
                  <a:pt x="854052" y="142717"/>
                </a:cubicBezTo>
                <a:cubicBezTo>
                  <a:pt x="847310" y="142717"/>
                  <a:pt x="837196" y="147212"/>
                  <a:pt x="831577" y="156202"/>
                </a:cubicBezTo>
                <a:cubicBezTo>
                  <a:pt x="827082" y="164068"/>
                  <a:pt x="824835" y="173058"/>
                  <a:pt x="824835" y="183172"/>
                </a:cubicBezTo>
                <a:cubicBezTo>
                  <a:pt x="824835" y="193286"/>
                  <a:pt x="827082" y="203399"/>
                  <a:pt x="831577" y="210142"/>
                </a:cubicBezTo>
                <a:cubicBezTo>
                  <a:pt x="836072" y="219132"/>
                  <a:pt x="843939" y="223627"/>
                  <a:pt x="854052" y="223627"/>
                </a:cubicBezTo>
                <a:cubicBezTo>
                  <a:pt x="864166" y="223627"/>
                  <a:pt x="867537" y="221379"/>
                  <a:pt x="873156" y="216884"/>
                </a:cubicBezTo>
                <a:cubicBezTo>
                  <a:pt x="878775" y="212389"/>
                  <a:pt x="881023" y="205647"/>
                  <a:pt x="882146" y="197781"/>
                </a:cubicBezTo>
                <a:lnTo>
                  <a:pt x="914735" y="197781"/>
                </a:lnTo>
                <a:cubicBezTo>
                  <a:pt x="912488" y="214637"/>
                  <a:pt x="905745" y="226998"/>
                  <a:pt x="895631" y="235988"/>
                </a:cubicBezTo>
                <a:cubicBezTo>
                  <a:pt x="885517" y="244978"/>
                  <a:pt x="870909" y="249473"/>
                  <a:pt x="855176" y="249473"/>
                </a:cubicBezTo>
                <a:cubicBezTo>
                  <a:pt x="839444" y="249473"/>
                  <a:pt x="831577" y="247226"/>
                  <a:pt x="822587" y="241607"/>
                </a:cubicBezTo>
                <a:cubicBezTo>
                  <a:pt x="813597" y="235988"/>
                  <a:pt x="805731" y="228122"/>
                  <a:pt x="800112" y="218008"/>
                </a:cubicBezTo>
                <a:cubicBezTo>
                  <a:pt x="794493" y="207894"/>
                  <a:pt x="792246" y="196657"/>
                  <a:pt x="792246" y="184296"/>
                </a:cubicBezTo>
                <a:cubicBezTo>
                  <a:pt x="792246" y="171934"/>
                  <a:pt x="794493" y="159573"/>
                  <a:pt x="800112" y="148335"/>
                </a:cubicBezTo>
                <a:cubicBezTo>
                  <a:pt x="804607" y="138222"/>
                  <a:pt x="812474" y="129232"/>
                  <a:pt x="821464" y="123613"/>
                </a:cubicBezTo>
                <a:cubicBezTo>
                  <a:pt x="831577" y="117994"/>
                  <a:pt x="842815" y="114623"/>
                  <a:pt x="856300" y="114623"/>
                </a:cubicBezTo>
                <a:cubicBezTo>
                  <a:pt x="869785" y="114623"/>
                  <a:pt x="875404" y="116870"/>
                  <a:pt x="884394" y="120242"/>
                </a:cubicBezTo>
                <a:cubicBezTo>
                  <a:pt x="893384" y="123613"/>
                  <a:pt x="900126" y="129232"/>
                  <a:pt x="905745" y="135974"/>
                </a:cubicBezTo>
                <a:cubicBezTo>
                  <a:pt x="911364" y="143840"/>
                  <a:pt x="914735" y="151707"/>
                  <a:pt x="915859" y="162944"/>
                </a:cubicBezTo>
                <a:lnTo>
                  <a:pt x="882146" y="162944"/>
                </a:lnTo>
                <a:close/>
                <a:moveTo>
                  <a:pt x="932715" y="69673"/>
                </a:moveTo>
                <a:lnTo>
                  <a:pt x="966428" y="69673"/>
                </a:lnTo>
                <a:lnTo>
                  <a:pt x="966428" y="135974"/>
                </a:lnTo>
                <a:lnTo>
                  <a:pt x="966428" y="135974"/>
                </a:lnTo>
                <a:cubicBezTo>
                  <a:pt x="970923" y="129232"/>
                  <a:pt x="975418" y="123613"/>
                  <a:pt x="983284" y="120242"/>
                </a:cubicBezTo>
                <a:cubicBezTo>
                  <a:pt x="990027" y="116870"/>
                  <a:pt x="996769" y="114623"/>
                  <a:pt x="1003512" y="114623"/>
                </a:cubicBezTo>
                <a:cubicBezTo>
                  <a:pt x="1020368" y="114623"/>
                  <a:pt x="1032729" y="119118"/>
                  <a:pt x="1039472" y="129232"/>
                </a:cubicBezTo>
                <a:cubicBezTo>
                  <a:pt x="1045090" y="137098"/>
                  <a:pt x="1048462" y="150583"/>
                  <a:pt x="1048462" y="167439"/>
                </a:cubicBezTo>
                <a:lnTo>
                  <a:pt x="1048462" y="246102"/>
                </a:lnTo>
                <a:lnTo>
                  <a:pt x="1014749" y="246102"/>
                </a:lnTo>
                <a:lnTo>
                  <a:pt x="1014749" y="174182"/>
                </a:lnTo>
                <a:cubicBezTo>
                  <a:pt x="1014749" y="162944"/>
                  <a:pt x="1012502" y="155078"/>
                  <a:pt x="1009130" y="150583"/>
                </a:cubicBezTo>
                <a:cubicBezTo>
                  <a:pt x="1005759" y="144964"/>
                  <a:pt x="1000140" y="142717"/>
                  <a:pt x="992274" y="142717"/>
                </a:cubicBezTo>
                <a:cubicBezTo>
                  <a:pt x="984408" y="142717"/>
                  <a:pt x="976542" y="146088"/>
                  <a:pt x="972047" y="151707"/>
                </a:cubicBezTo>
                <a:cubicBezTo>
                  <a:pt x="967551" y="157326"/>
                  <a:pt x="965304" y="166316"/>
                  <a:pt x="965304" y="179801"/>
                </a:cubicBezTo>
                <a:lnTo>
                  <a:pt x="965304" y="246102"/>
                </a:lnTo>
                <a:lnTo>
                  <a:pt x="931591" y="246102"/>
                </a:lnTo>
                <a:lnTo>
                  <a:pt x="931591" y="69673"/>
                </a:lnTo>
                <a:close/>
                <a:moveTo>
                  <a:pt x="1075432" y="119118"/>
                </a:moveTo>
                <a:lnTo>
                  <a:pt x="1109144" y="119118"/>
                </a:lnTo>
                <a:lnTo>
                  <a:pt x="1109144" y="246102"/>
                </a:lnTo>
                <a:lnTo>
                  <a:pt x="1075432" y="246102"/>
                </a:lnTo>
                <a:lnTo>
                  <a:pt x="1075432" y="119118"/>
                </a:lnTo>
                <a:close/>
                <a:moveTo>
                  <a:pt x="1110268" y="98890"/>
                </a:moveTo>
                <a:lnTo>
                  <a:pt x="1076556" y="98890"/>
                </a:lnTo>
                <a:lnTo>
                  <a:pt x="1076556" y="69673"/>
                </a:lnTo>
                <a:lnTo>
                  <a:pt x="1110268" y="69673"/>
                </a:lnTo>
                <a:lnTo>
                  <a:pt x="1110268" y="98890"/>
                </a:lnTo>
                <a:close/>
                <a:moveTo>
                  <a:pt x="1240624" y="149459"/>
                </a:moveTo>
                <a:lnTo>
                  <a:pt x="1282202" y="149459"/>
                </a:lnTo>
                <a:cubicBezTo>
                  <a:pt x="1291192" y="149459"/>
                  <a:pt x="1296811" y="147212"/>
                  <a:pt x="1301306" y="143840"/>
                </a:cubicBezTo>
                <a:cubicBezTo>
                  <a:pt x="1305801" y="139345"/>
                  <a:pt x="1308049" y="133727"/>
                  <a:pt x="1308049" y="124737"/>
                </a:cubicBezTo>
                <a:cubicBezTo>
                  <a:pt x="1308049" y="115747"/>
                  <a:pt x="1305801" y="110128"/>
                  <a:pt x="1301306" y="105633"/>
                </a:cubicBezTo>
                <a:cubicBezTo>
                  <a:pt x="1296811" y="102262"/>
                  <a:pt x="1290069" y="100014"/>
                  <a:pt x="1282202" y="100014"/>
                </a:cubicBezTo>
                <a:lnTo>
                  <a:pt x="1240624" y="100014"/>
                </a:lnTo>
                <a:lnTo>
                  <a:pt x="1240624" y="149459"/>
                </a:lnTo>
                <a:close/>
                <a:moveTo>
                  <a:pt x="1202416" y="69673"/>
                </a:moveTo>
                <a:lnTo>
                  <a:pt x="1294564" y="69673"/>
                </a:lnTo>
                <a:cubicBezTo>
                  <a:pt x="1304677" y="69673"/>
                  <a:pt x="1313668" y="71920"/>
                  <a:pt x="1321534" y="76415"/>
                </a:cubicBezTo>
                <a:cubicBezTo>
                  <a:pt x="1329400" y="80910"/>
                  <a:pt x="1335019" y="86529"/>
                  <a:pt x="1338390" y="94395"/>
                </a:cubicBezTo>
                <a:cubicBezTo>
                  <a:pt x="1342885" y="102262"/>
                  <a:pt x="1345133" y="110128"/>
                  <a:pt x="1345133" y="119118"/>
                </a:cubicBezTo>
                <a:cubicBezTo>
                  <a:pt x="1345133" y="140469"/>
                  <a:pt x="1336143" y="155078"/>
                  <a:pt x="1318162" y="162944"/>
                </a:cubicBezTo>
                <a:lnTo>
                  <a:pt x="1318162" y="162944"/>
                </a:lnTo>
                <a:cubicBezTo>
                  <a:pt x="1332771" y="167439"/>
                  <a:pt x="1341761" y="180924"/>
                  <a:pt x="1342885" y="204523"/>
                </a:cubicBezTo>
                <a:lnTo>
                  <a:pt x="1342885" y="209018"/>
                </a:lnTo>
                <a:cubicBezTo>
                  <a:pt x="1342885" y="218008"/>
                  <a:pt x="1344009" y="223627"/>
                  <a:pt x="1345133" y="228122"/>
                </a:cubicBezTo>
                <a:cubicBezTo>
                  <a:pt x="1345133" y="235988"/>
                  <a:pt x="1348504" y="241607"/>
                  <a:pt x="1350751" y="244978"/>
                </a:cubicBezTo>
                <a:lnTo>
                  <a:pt x="1312544" y="244978"/>
                </a:lnTo>
                <a:cubicBezTo>
                  <a:pt x="1311420" y="241607"/>
                  <a:pt x="1310296" y="237112"/>
                  <a:pt x="1309172" y="232617"/>
                </a:cubicBezTo>
                <a:cubicBezTo>
                  <a:pt x="1309172" y="229246"/>
                  <a:pt x="1308049" y="224751"/>
                  <a:pt x="1308049" y="218008"/>
                </a:cubicBezTo>
                <a:cubicBezTo>
                  <a:pt x="1308049" y="211266"/>
                  <a:pt x="1308049" y="206771"/>
                  <a:pt x="1306925" y="203399"/>
                </a:cubicBezTo>
                <a:cubicBezTo>
                  <a:pt x="1305801" y="194409"/>
                  <a:pt x="1302430" y="187667"/>
                  <a:pt x="1299059" y="183172"/>
                </a:cubicBezTo>
                <a:cubicBezTo>
                  <a:pt x="1294564" y="178677"/>
                  <a:pt x="1287821" y="176429"/>
                  <a:pt x="1278831" y="176429"/>
                </a:cubicBezTo>
                <a:lnTo>
                  <a:pt x="1240624" y="176429"/>
                </a:lnTo>
                <a:lnTo>
                  <a:pt x="1240624" y="244978"/>
                </a:lnTo>
                <a:lnTo>
                  <a:pt x="1202416" y="244978"/>
                </a:lnTo>
                <a:lnTo>
                  <a:pt x="1202416" y="69673"/>
                </a:lnTo>
                <a:close/>
                <a:moveTo>
                  <a:pt x="1449642" y="184296"/>
                </a:moveTo>
                <a:cubicBezTo>
                  <a:pt x="1447394" y="185419"/>
                  <a:pt x="1445147" y="187667"/>
                  <a:pt x="1440652" y="188791"/>
                </a:cubicBezTo>
                <a:cubicBezTo>
                  <a:pt x="1438404" y="188791"/>
                  <a:pt x="1433909" y="189914"/>
                  <a:pt x="1429414" y="191038"/>
                </a:cubicBezTo>
                <a:lnTo>
                  <a:pt x="1421548" y="191038"/>
                </a:lnTo>
                <a:cubicBezTo>
                  <a:pt x="1414805" y="193286"/>
                  <a:pt x="1410310" y="195533"/>
                  <a:pt x="1406939" y="197781"/>
                </a:cubicBezTo>
                <a:cubicBezTo>
                  <a:pt x="1402444" y="201152"/>
                  <a:pt x="1401320" y="205647"/>
                  <a:pt x="1401320" y="211266"/>
                </a:cubicBezTo>
                <a:cubicBezTo>
                  <a:pt x="1401320" y="222503"/>
                  <a:pt x="1408063" y="228122"/>
                  <a:pt x="1421548" y="228122"/>
                </a:cubicBezTo>
                <a:cubicBezTo>
                  <a:pt x="1435033" y="228122"/>
                  <a:pt x="1440652" y="223627"/>
                  <a:pt x="1445147" y="215761"/>
                </a:cubicBezTo>
                <a:cubicBezTo>
                  <a:pt x="1447394" y="211266"/>
                  <a:pt x="1448518" y="205647"/>
                  <a:pt x="1448518" y="197781"/>
                </a:cubicBezTo>
                <a:lnTo>
                  <a:pt x="1448518" y="185419"/>
                </a:lnTo>
                <a:close/>
                <a:moveTo>
                  <a:pt x="1370979" y="158449"/>
                </a:moveTo>
                <a:cubicBezTo>
                  <a:pt x="1370979" y="143840"/>
                  <a:pt x="1378845" y="132603"/>
                  <a:pt x="1390083" y="124737"/>
                </a:cubicBezTo>
                <a:cubicBezTo>
                  <a:pt x="1400196" y="119118"/>
                  <a:pt x="1412558" y="115747"/>
                  <a:pt x="1429414" y="115747"/>
                </a:cubicBezTo>
                <a:cubicBezTo>
                  <a:pt x="1465374" y="115747"/>
                  <a:pt x="1484478" y="128108"/>
                  <a:pt x="1484478" y="151707"/>
                </a:cubicBezTo>
                <a:lnTo>
                  <a:pt x="1484478" y="218008"/>
                </a:lnTo>
                <a:cubicBezTo>
                  <a:pt x="1484478" y="232617"/>
                  <a:pt x="1485602" y="241607"/>
                  <a:pt x="1488973" y="246102"/>
                </a:cubicBezTo>
                <a:lnTo>
                  <a:pt x="1454137" y="246102"/>
                </a:lnTo>
                <a:cubicBezTo>
                  <a:pt x="1453013" y="241607"/>
                  <a:pt x="1451889" y="237112"/>
                  <a:pt x="1451889" y="233741"/>
                </a:cubicBezTo>
                <a:cubicBezTo>
                  <a:pt x="1446270" y="239360"/>
                  <a:pt x="1440652" y="242731"/>
                  <a:pt x="1432785" y="246102"/>
                </a:cubicBezTo>
                <a:cubicBezTo>
                  <a:pt x="1426043" y="248350"/>
                  <a:pt x="1418177" y="249473"/>
                  <a:pt x="1410310" y="249473"/>
                </a:cubicBezTo>
                <a:cubicBezTo>
                  <a:pt x="1397949" y="249473"/>
                  <a:pt x="1387835" y="246102"/>
                  <a:pt x="1379969" y="240483"/>
                </a:cubicBezTo>
                <a:cubicBezTo>
                  <a:pt x="1372103" y="233741"/>
                  <a:pt x="1367608" y="223627"/>
                  <a:pt x="1367608" y="211266"/>
                </a:cubicBezTo>
                <a:cubicBezTo>
                  <a:pt x="1367608" y="198904"/>
                  <a:pt x="1372103" y="188791"/>
                  <a:pt x="1381093" y="182048"/>
                </a:cubicBezTo>
                <a:cubicBezTo>
                  <a:pt x="1387835" y="177553"/>
                  <a:pt x="1396825" y="174182"/>
                  <a:pt x="1410310" y="171934"/>
                </a:cubicBezTo>
                <a:lnTo>
                  <a:pt x="1421548" y="171934"/>
                </a:lnTo>
                <a:cubicBezTo>
                  <a:pt x="1431662" y="169687"/>
                  <a:pt x="1438404" y="168563"/>
                  <a:pt x="1441775" y="166316"/>
                </a:cubicBezTo>
                <a:cubicBezTo>
                  <a:pt x="1447394" y="164068"/>
                  <a:pt x="1450765" y="160697"/>
                  <a:pt x="1450765" y="155078"/>
                </a:cubicBezTo>
                <a:cubicBezTo>
                  <a:pt x="1450765" y="149459"/>
                  <a:pt x="1448518" y="143840"/>
                  <a:pt x="1444023" y="140469"/>
                </a:cubicBezTo>
                <a:cubicBezTo>
                  <a:pt x="1440652" y="138222"/>
                  <a:pt x="1436157" y="137098"/>
                  <a:pt x="1428290" y="137098"/>
                </a:cubicBezTo>
                <a:cubicBezTo>
                  <a:pt x="1420424" y="137098"/>
                  <a:pt x="1415929" y="138222"/>
                  <a:pt x="1412558" y="141593"/>
                </a:cubicBezTo>
                <a:cubicBezTo>
                  <a:pt x="1409187" y="144964"/>
                  <a:pt x="1406939" y="149459"/>
                  <a:pt x="1405815" y="156202"/>
                </a:cubicBezTo>
                <a:lnTo>
                  <a:pt x="1370979" y="156202"/>
                </a:lnTo>
                <a:close/>
                <a:moveTo>
                  <a:pt x="1511448" y="119118"/>
                </a:moveTo>
                <a:lnTo>
                  <a:pt x="1546284" y="119118"/>
                </a:lnTo>
                <a:lnTo>
                  <a:pt x="1546284" y="246102"/>
                </a:lnTo>
                <a:lnTo>
                  <a:pt x="1511448" y="246102"/>
                </a:lnTo>
                <a:lnTo>
                  <a:pt x="1511448" y="119118"/>
                </a:lnTo>
                <a:close/>
                <a:moveTo>
                  <a:pt x="1545161" y="98890"/>
                </a:moveTo>
                <a:lnTo>
                  <a:pt x="1510324" y="98890"/>
                </a:lnTo>
                <a:lnTo>
                  <a:pt x="1510324" y="69673"/>
                </a:lnTo>
                <a:lnTo>
                  <a:pt x="1545161" y="69673"/>
                </a:lnTo>
                <a:lnTo>
                  <a:pt x="1545161" y="98890"/>
                </a:lnTo>
                <a:close/>
                <a:moveTo>
                  <a:pt x="1573254" y="69673"/>
                </a:moveTo>
                <a:lnTo>
                  <a:pt x="1608091" y="69673"/>
                </a:lnTo>
                <a:lnTo>
                  <a:pt x="1608091" y="246102"/>
                </a:lnTo>
                <a:lnTo>
                  <a:pt x="1573254" y="246102"/>
                </a:lnTo>
                <a:lnTo>
                  <a:pt x="1573254" y="69673"/>
                </a:lnTo>
                <a:close/>
              </a:path>
            </a:pathLst>
          </a:custGeom>
          <a:solidFill>
            <a:schemeClr val="tx1"/>
          </a:solidFill>
          <a:ln w="11190"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42091FAA-0E43-D57F-E5CB-6A82397A8AD1}"/>
              </a:ext>
            </a:extLst>
          </p:cNvPr>
          <p:cNvGrpSpPr/>
          <p:nvPr/>
        </p:nvGrpSpPr>
        <p:grpSpPr>
          <a:xfrm>
            <a:off x="9127166" y="3531599"/>
            <a:ext cx="495917" cy="319761"/>
            <a:chOff x="9072738" y="4424227"/>
            <a:chExt cx="495917" cy="319761"/>
          </a:xfrm>
        </p:grpSpPr>
        <p:sp>
          <p:nvSpPr>
            <p:cNvPr id="25" name="Freeform: Shape 36">
              <a:extLst>
                <a:ext uri="{FF2B5EF4-FFF2-40B4-BE49-F238E27FC236}">
                  <a16:creationId xmlns:a16="http://schemas.microsoft.com/office/drawing/2014/main" id="{191645BF-AB65-4EB0-D31E-46604CE104D5}"/>
                </a:ext>
              </a:extLst>
            </p:cNvPr>
            <p:cNvSpPr/>
            <p:nvPr/>
          </p:nvSpPr>
          <p:spPr>
            <a:xfrm flipV="1">
              <a:off x="9072738" y="4539330"/>
              <a:ext cx="174128" cy="204658"/>
            </a:xfrm>
            <a:custGeom>
              <a:avLst/>
              <a:gdLst>
                <a:gd name="connsiteX0" fmla="*/ 151265 w 174128"/>
                <a:gd name="connsiteY0" fmla="*/ 62056 h 204658"/>
                <a:gd name="connsiteX1" fmla="*/ 150354 w 174128"/>
                <a:gd name="connsiteY1" fmla="*/ 61173 h 204658"/>
                <a:gd name="connsiteX2" fmla="*/ 102402 w 174128"/>
                <a:gd name="connsiteY2" fmla="*/ 38878 h 204658"/>
                <a:gd name="connsiteX3" fmla="*/ 40902 w 174128"/>
                <a:gd name="connsiteY3" fmla="*/ 102501 h 204658"/>
                <a:gd name="connsiteX4" fmla="*/ 102402 w 174128"/>
                <a:gd name="connsiteY4" fmla="*/ 166109 h 204658"/>
                <a:gd name="connsiteX5" fmla="*/ 150354 w 174128"/>
                <a:gd name="connsiteY5" fmla="*/ 143715 h 204658"/>
                <a:gd name="connsiteX6" fmla="*/ 151265 w 174128"/>
                <a:gd name="connsiteY6" fmla="*/ 142846 h 204658"/>
                <a:gd name="connsiteX7" fmla="*/ 174187 w 174128"/>
                <a:gd name="connsiteY7" fmla="*/ 170568 h 204658"/>
                <a:gd name="connsiteX8" fmla="*/ 173575 w 174128"/>
                <a:gd name="connsiteY8" fmla="*/ 171309 h 204658"/>
                <a:gd name="connsiteX9" fmla="*/ 103513 w 174128"/>
                <a:gd name="connsiteY9" fmla="*/ 204787 h 204658"/>
                <a:gd name="connsiteX10" fmla="*/ 30930 w 174128"/>
                <a:gd name="connsiteY10" fmla="*/ 178176 h 204658"/>
                <a:gd name="connsiteX11" fmla="*/ 58 w 174128"/>
                <a:gd name="connsiteY11" fmla="*/ 102501 h 204658"/>
                <a:gd name="connsiteX12" fmla="*/ 30930 w 174128"/>
                <a:gd name="connsiteY12" fmla="*/ 26769 h 204658"/>
                <a:gd name="connsiteX13" fmla="*/ 103513 w 174128"/>
                <a:gd name="connsiteY13" fmla="*/ 129 h 204658"/>
                <a:gd name="connsiteX14" fmla="*/ 173575 w 174128"/>
                <a:gd name="connsiteY14" fmla="*/ 33636 h 204658"/>
                <a:gd name="connsiteX15" fmla="*/ 174187 w 174128"/>
                <a:gd name="connsiteY15" fmla="*/ 34319 h 204658"/>
                <a:gd name="connsiteX16" fmla="*/ 151265 w 174128"/>
                <a:gd name="connsiteY16" fmla="*/ 62056 h 20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128" h="204658">
                  <a:moveTo>
                    <a:pt x="151265" y="62056"/>
                  </a:moveTo>
                  <a:lnTo>
                    <a:pt x="150354" y="61173"/>
                  </a:lnTo>
                  <a:cubicBezTo>
                    <a:pt x="136037" y="46585"/>
                    <a:pt x="119468" y="38878"/>
                    <a:pt x="102402" y="38878"/>
                  </a:cubicBezTo>
                  <a:cubicBezTo>
                    <a:pt x="66758" y="38878"/>
                    <a:pt x="40902" y="65618"/>
                    <a:pt x="40902" y="102501"/>
                  </a:cubicBezTo>
                  <a:cubicBezTo>
                    <a:pt x="40902" y="139327"/>
                    <a:pt x="66758" y="166109"/>
                    <a:pt x="102402" y="166109"/>
                  </a:cubicBezTo>
                  <a:cubicBezTo>
                    <a:pt x="119468" y="166109"/>
                    <a:pt x="136037" y="158360"/>
                    <a:pt x="150354" y="143715"/>
                  </a:cubicBezTo>
                  <a:lnTo>
                    <a:pt x="151265" y="142846"/>
                  </a:lnTo>
                  <a:lnTo>
                    <a:pt x="174187" y="170568"/>
                  </a:lnTo>
                  <a:lnTo>
                    <a:pt x="173575" y="171309"/>
                  </a:lnTo>
                  <a:cubicBezTo>
                    <a:pt x="154514" y="193832"/>
                    <a:pt x="131635" y="204787"/>
                    <a:pt x="103513" y="204787"/>
                  </a:cubicBezTo>
                  <a:cubicBezTo>
                    <a:pt x="75320" y="204787"/>
                    <a:pt x="49506" y="195285"/>
                    <a:pt x="30930" y="178176"/>
                  </a:cubicBezTo>
                  <a:cubicBezTo>
                    <a:pt x="10700" y="159627"/>
                    <a:pt x="58" y="133472"/>
                    <a:pt x="58" y="102501"/>
                  </a:cubicBezTo>
                  <a:cubicBezTo>
                    <a:pt x="58" y="71530"/>
                    <a:pt x="10700" y="45317"/>
                    <a:pt x="30930" y="26769"/>
                  </a:cubicBezTo>
                  <a:cubicBezTo>
                    <a:pt x="49506" y="9560"/>
                    <a:pt x="75320" y="129"/>
                    <a:pt x="103513" y="129"/>
                  </a:cubicBezTo>
                  <a:cubicBezTo>
                    <a:pt x="131635" y="129"/>
                    <a:pt x="154514" y="11098"/>
                    <a:pt x="173575" y="33636"/>
                  </a:cubicBezTo>
                  <a:lnTo>
                    <a:pt x="174187" y="34319"/>
                  </a:lnTo>
                  <a:lnTo>
                    <a:pt x="151265" y="62056"/>
                  </a:lnTo>
                </a:path>
              </a:pathLst>
            </a:custGeom>
            <a:solidFill>
              <a:schemeClr val="tx1"/>
            </a:solidFill>
            <a:ln w="14039" cap="flat">
              <a:noFill/>
              <a:prstDash val="solid"/>
              <a:miter/>
            </a:ln>
          </p:spPr>
          <p:txBody>
            <a:bodyPr rtlCol="0" anchor="ctr"/>
            <a:lstStyle/>
            <a:p>
              <a:endParaRPr lang="en-US"/>
            </a:p>
          </p:txBody>
        </p:sp>
        <p:sp>
          <p:nvSpPr>
            <p:cNvPr id="26" name="Freeform: Shape 37">
              <a:extLst>
                <a:ext uri="{FF2B5EF4-FFF2-40B4-BE49-F238E27FC236}">
                  <a16:creationId xmlns:a16="http://schemas.microsoft.com/office/drawing/2014/main" id="{77F9C62F-B546-D728-72FC-06E06C54ABFC}"/>
                </a:ext>
              </a:extLst>
            </p:cNvPr>
            <p:cNvSpPr/>
            <p:nvPr/>
          </p:nvSpPr>
          <p:spPr>
            <a:xfrm flipV="1">
              <a:off x="9270017" y="4542530"/>
              <a:ext cx="40486" cy="197677"/>
            </a:xfrm>
            <a:custGeom>
              <a:avLst/>
              <a:gdLst>
                <a:gd name="connsiteX0" fmla="*/ -258 w 40486"/>
                <a:gd name="connsiteY0" fmla="*/ 59 h 197677"/>
                <a:gd name="connsiteX1" fmla="*/ 40229 w 40486"/>
                <a:gd name="connsiteY1" fmla="*/ 59 h 197677"/>
                <a:gd name="connsiteX2" fmla="*/ 40229 w 40486"/>
                <a:gd name="connsiteY2" fmla="*/ 197737 h 197677"/>
                <a:gd name="connsiteX3" fmla="*/ -258 w 40486"/>
                <a:gd name="connsiteY3" fmla="*/ 197737 h 197677"/>
                <a:gd name="connsiteX4" fmla="*/ -258 w 40486"/>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6" h="197677">
                  <a:moveTo>
                    <a:pt x="-258" y="59"/>
                  </a:moveTo>
                  <a:lnTo>
                    <a:pt x="40229" y="59"/>
                  </a:lnTo>
                  <a:lnTo>
                    <a:pt x="40229" y="197737"/>
                  </a:lnTo>
                  <a:lnTo>
                    <a:pt x="-258" y="197737"/>
                  </a:lnTo>
                  <a:lnTo>
                    <a:pt x="-258" y="59"/>
                  </a:lnTo>
                </a:path>
              </a:pathLst>
            </a:custGeom>
            <a:solidFill>
              <a:schemeClr val="tx1"/>
            </a:solidFill>
            <a:ln w="14039" cap="flat">
              <a:noFill/>
              <a:prstDash val="solid"/>
              <a:miter/>
            </a:ln>
          </p:spPr>
          <p:txBody>
            <a:bodyPr rtlCol="0" anchor="ctr"/>
            <a:lstStyle/>
            <a:p>
              <a:endParaRPr lang="en-US"/>
            </a:p>
          </p:txBody>
        </p:sp>
        <p:sp>
          <p:nvSpPr>
            <p:cNvPr id="27" name="Freeform: Shape 38">
              <a:extLst>
                <a:ext uri="{FF2B5EF4-FFF2-40B4-BE49-F238E27FC236}">
                  <a16:creationId xmlns:a16="http://schemas.microsoft.com/office/drawing/2014/main" id="{7ABCBD98-36D2-FEDF-4A6C-D9F249EA5899}"/>
                </a:ext>
              </a:extLst>
            </p:cNvPr>
            <p:cNvSpPr/>
            <p:nvPr/>
          </p:nvSpPr>
          <p:spPr>
            <a:xfrm flipV="1">
              <a:off x="9346290" y="4481208"/>
              <a:ext cx="125222" cy="262043"/>
            </a:xfrm>
            <a:custGeom>
              <a:avLst/>
              <a:gdLst>
                <a:gd name="connsiteX0" fmla="*/ 123036 w 125222"/>
                <a:gd name="connsiteY0" fmla="*/ 46125 h 262043"/>
                <a:gd name="connsiteX1" fmla="*/ 93148 w 125222"/>
                <a:gd name="connsiteY1" fmla="*/ 36224 h 262043"/>
                <a:gd name="connsiteX2" fmla="*/ 74129 w 125222"/>
                <a:gd name="connsiteY2" fmla="*/ 58534 h 262043"/>
                <a:gd name="connsiteX3" fmla="*/ 74129 w 125222"/>
                <a:gd name="connsiteY3" fmla="*/ 163427 h 262043"/>
                <a:gd name="connsiteX4" fmla="*/ 115400 w 125222"/>
                <a:gd name="connsiteY4" fmla="*/ 163427 h 262043"/>
                <a:gd name="connsiteX5" fmla="*/ 115400 w 125222"/>
                <a:gd name="connsiteY5" fmla="*/ 200638 h 262043"/>
                <a:gd name="connsiteX6" fmla="*/ 74129 w 125222"/>
                <a:gd name="connsiteY6" fmla="*/ 200638 h 262043"/>
                <a:gd name="connsiteX7" fmla="*/ 74129 w 125222"/>
                <a:gd name="connsiteY7" fmla="*/ 262152 h 262043"/>
                <a:gd name="connsiteX8" fmla="*/ 34454 w 125222"/>
                <a:gd name="connsiteY8" fmla="*/ 240897 h 262043"/>
                <a:gd name="connsiteX9" fmla="*/ 34454 w 125222"/>
                <a:gd name="connsiteY9" fmla="*/ 200638 h 262043"/>
                <a:gd name="connsiteX10" fmla="*/ 207 w 125222"/>
                <a:gd name="connsiteY10" fmla="*/ 200638 h 262043"/>
                <a:gd name="connsiteX11" fmla="*/ 207 w 125222"/>
                <a:gd name="connsiteY11" fmla="*/ 163427 h 262043"/>
                <a:gd name="connsiteX12" fmla="*/ 34454 w 125222"/>
                <a:gd name="connsiteY12" fmla="*/ 163427 h 262043"/>
                <a:gd name="connsiteX13" fmla="*/ 34454 w 125222"/>
                <a:gd name="connsiteY13" fmla="*/ 51852 h 262043"/>
                <a:gd name="connsiteX14" fmla="*/ 79358 w 125222"/>
                <a:gd name="connsiteY14" fmla="*/ 125 h 262043"/>
                <a:gd name="connsiteX15" fmla="*/ 115272 w 125222"/>
                <a:gd name="connsiteY15" fmla="*/ 9200 h 262043"/>
                <a:gd name="connsiteX16" fmla="*/ 115699 w 125222"/>
                <a:gd name="connsiteY16" fmla="*/ 9470 h 262043"/>
                <a:gd name="connsiteX17" fmla="*/ 125429 w 125222"/>
                <a:gd name="connsiteY17" fmla="*/ 47593 h 262043"/>
                <a:gd name="connsiteX18" fmla="*/ 123036 w 125222"/>
                <a:gd name="connsiteY18" fmla="*/ 46125 h 26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22" h="262043">
                  <a:moveTo>
                    <a:pt x="123036" y="46125"/>
                  </a:moveTo>
                  <a:cubicBezTo>
                    <a:pt x="112223" y="39544"/>
                    <a:pt x="102180" y="36224"/>
                    <a:pt x="93148" y="36224"/>
                  </a:cubicBezTo>
                  <a:cubicBezTo>
                    <a:pt x="80056" y="36224"/>
                    <a:pt x="74129" y="43148"/>
                    <a:pt x="74129" y="58534"/>
                  </a:cubicBezTo>
                  <a:lnTo>
                    <a:pt x="74129" y="163427"/>
                  </a:lnTo>
                  <a:lnTo>
                    <a:pt x="115400" y="163427"/>
                  </a:lnTo>
                  <a:lnTo>
                    <a:pt x="115400" y="200638"/>
                  </a:lnTo>
                  <a:lnTo>
                    <a:pt x="74129" y="200638"/>
                  </a:lnTo>
                  <a:lnTo>
                    <a:pt x="74129" y="262152"/>
                  </a:lnTo>
                  <a:lnTo>
                    <a:pt x="34454" y="240897"/>
                  </a:lnTo>
                  <a:lnTo>
                    <a:pt x="34454" y="200638"/>
                  </a:lnTo>
                  <a:lnTo>
                    <a:pt x="207" y="200638"/>
                  </a:lnTo>
                  <a:lnTo>
                    <a:pt x="207" y="163427"/>
                  </a:lnTo>
                  <a:lnTo>
                    <a:pt x="34454" y="163427"/>
                  </a:lnTo>
                  <a:lnTo>
                    <a:pt x="34454" y="51852"/>
                  </a:lnTo>
                  <a:cubicBezTo>
                    <a:pt x="34454" y="21465"/>
                    <a:pt x="52461" y="666"/>
                    <a:pt x="79358" y="125"/>
                  </a:cubicBezTo>
                  <a:cubicBezTo>
                    <a:pt x="97607" y="-231"/>
                    <a:pt x="108605" y="5211"/>
                    <a:pt x="115272" y="9200"/>
                  </a:cubicBezTo>
                  <a:lnTo>
                    <a:pt x="115699" y="9470"/>
                  </a:lnTo>
                  <a:lnTo>
                    <a:pt x="125429" y="47593"/>
                  </a:lnTo>
                  <a:lnTo>
                    <a:pt x="123036" y="46125"/>
                  </a:lnTo>
                </a:path>
              </a:pathLst>
            </a:custGeom>
            <a:solidFill>
              <a:schemeClr val="tx1"/>
            </a:solidFill>
            <a:ln w="14039" cap="flat">
              <a:noFill/>
              <a:prstDash val="solid"/>
              <a:miter/>
            </a:ln>
          </p:spPr>
          <p:txBody>
            <a:bodyPr rtlCol="0" anchor="ctr"/>
            <a:lstStyle/>
            <a:p>
              <a:endParaRPr lang="en-US"/>
            </a:p>
          </p:txBody>
        </p:sp>
        <p:sp>
          <p:nvSpPr>
            <p:cNvPr id="28" name="Freeform: Shape 39">
              <a:extLst>
                <a:ext uri="{FF2B5EF4-FFF2-40B4-BE49-F238E27FC236}">
                  <a16:creationId xmlns:a16="http://schemas.microsoft.com/office/drawing/2014/main" id="{9A936C2B-A5D4-2364-6D61-CF61A3E84A56}"/>
                </a:ext>
              </a:extLst>
            </p:cNvPr>
            <p:cNvSpPr/>
            <p:nvPr/>
          </p:nvSpPr>
          <p:spPr>
            <a:xfrm flipV="1">
              <a:off x="9502639" y="4542530"/>
              <a:ext cx="40544" cy="197677"/>
            </a:xfrm>
            <a:custGeom>
              <a:avLst/>
              <a:gdLst>
                <a:gd name="connsiteX0" fmla="*/ -135 w 40544"/>
                <a:gd name="connsiteY0" fmla="*/ 59 h 197677"/>
                <a:gd name="connsiteX1" fmla="*/ 40409 w 40544"/>
                <a:gd name="connsiteY1" fmla="*/ 59 h 197677"/>
                <a:gd name="connsiteX2" fmla="*/ 40409 w 40544"/>
                <a:gd name="connsiteY2" fmla="*/ 197737 h 197677"/>
                <a:gd name="connsiteX3" fmla="*/ -135 w 40544"/>
                <a:gd name="connsiteY3" fmla="*/ 197737 h 197677"/>
                <a:gd name="connsiteX4" fmla="*/ -135 w 40544"/>
                <a:gd name="connsiteY4" fmla="*/ 59 h 19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44" h="197677">
                  <a:moveTo>
                    <a:pt x="-135" y="59"/>
                  </a:moveTo>
                  <a:lnTo>
                    <a:pt x="40409" y="59"/>
                  </a:lnTo>
                  <a:lnTo>
                    <a:pt x="40409" y="197737"/>
                  </a:lnTo>
                  <a:lnTo>
                    <a:pt x="-135" y="197737"/>
                  </a:lnTo>
                  <a:lnTo>
                    <a:pt x="-135" y="59"/>
                  </a:lnTo>
                </a:path>
              </a:pathLst>
            </a:custGeom>
            <a:solidFill>
              <a:schemeClr val="tx1"/>
            </a:solidFill>
            <a:ln w="14039" cap="flat">
              <a:noFill/>
              <a:prstDash val="solid"/>
              <a:miter/>
            </a:ln>
          </p:spPr>
          <p:txBody>
            <a:bodyPr rtlCol="0" anchor="ctr"/>
            <a:lstStyle/>
            <a:p>
              <a:endParaRPr lang="en-US"/>
            </a:p>
          </p:txBody>
        </p:sp>
        <p:sp>
          <p:nvSpPr>
            <p:cNvPr id="29" name="Freeform: Shape 40">
              <a:extLst>
                <a:ext uri="{FF2B5EF4-FFF2-40B4-BE49-F238E27FC236}">
                  <a16:creationId xmlns:a16="http://schemas.microsoft.com/office/drawing/2014/main" id="{A17BFE76-AA69-E2D3-65BA-B2BA721B47F4}"/>
                </a:ext>
              </a:extLst>
            </p:cNvPr>
            <p:cNvSpPr/>
            <p:nvPr/>
          </p:nvSpPr>
          <p:spPr>
            <a:xfrm flipV="1">
              <a:off x="9243120" y="4424227"/>
              <a:ext cx="325535" cy="86345"/>
            </a:xfrm>
            <a:custGeom>
              <a:avLst/>
              <a:gdLst>
                <a:gd name="connsiteX0" fmla="*/ 323895 w 325535"/>
                <a:gd name="connsiteY0" fmla="*/ 2717 h 86345"/>
                <a:gd name="connsiteX1" fmla="*/ 162973 w 325535"/>
                <a:gd name="connsiteY1" fmla="*/ 86370 h 86345"/>
                <a:gd name="connsiteX2" fmla="*/ 2121 w 325535"/>
                <a:gd name="connsiteY2" fmla="*/ 2717 h 86345"/>
                <a:gd name="connsiteX3" fmla="*/ 212 w 325535"/>
                <a:gd name="connsiteY3" fmla="*/ 25 h 86345"/>
                <a:gd name="connsiteX4" fmla="*/ 46797 w 325535"/>
                <a:gd name="connsiteY4" fmla="*/ 25 h 86345"/>
                <a:gd name="connsiteX5" fmla="*/ 47309 w 325535"/>
                <a:gd name="connsiteY5" fmla="*/ 581 h 86345"/>
                <a:gd name="connsiteX6" fmla="*/ 162973 w 325535"/>
                <a:gd name="connsiteY6" fmla="*/ 50613 h 86345"/>
                <a:gd name="connsiteX7" fmla="*/ 278679 w 325535"/>
                <a:gd name="connsiteY7" fmla="*/ 581 h 86345"/>
                <a:gd name="connsiteX8" fmla="*/ 279192 w 325535"/>
                <a:gd name="connsiteY8" fmla="*/ 25 h 86345"/>
                <a:gd name="connsiteX9" fmla="*/ 325747 w 325535"/>
                <a:gd name="connsiteY9" fmla="*/ 25 h 86345"/>
                <a:gd name="connsiteX10" fmla="*/ 323895 w 325535"/>
                <a:gd name="connsiteY10" fmla="*/ 2717 h 8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535" h="86345">
                  <a:moveTo>
                    <a:pt x="323895" y="2717"/>
                  </a:moveTo>
                  <a:cubicBezTo>
                    <a:pt x="286899" y="55114"/>
                    <a:pt x="225470" y="86370"/>
                    <a:pt x="162973" y="86370"/>
                  </a:cubicBezTo>
                  <a:cubicBezTo>
                    <a:pt x="100490" y="86370"/>
                    <a:pt x="39047" y="55114"/>
                    <a:pt x="2121" y="2717"/>
                  </a:cubicBezTo>
                  <a:lnTo>
                    <a:pt x="212" y="25"/>
                  </a:lnTo>
                  <a:lnTo>
                    <a:pt x="46797" y="25"/>
                  </a:lnTo>
                  <a:lnTo>
                    <a:pt x="47309" y="581"/>
                  </a:lnTo>
                  <a:cubicBezTo>
                    <a:pt x="79007" y="33318"/>
                    <a:pt x="120406" y="50613"/>
                    <a:pt x="162973" y="50613"/>
                  </a:cubicBezTo>
                  <a:cubicBezTo>
                    <a:pt x="205540" y="50613"/>
                    <a:pt x="246910" y="33318"/>
                    <a:pt x="278679" y="581"/>
                  </a:cubicBezTo>
                  <a:lnTo>
                    <a:pt x="279192" y="25"/>
                  </a:lnTo>
                  <a:lnTo>
                    <a:pt x="325747" y="25"/>
                  </a:lnTo>
                  <a:lnTo>
                    <a:pt x="323895" y="2717"/>
                  </a:lnTo>
                </a:path>
              </a:pathLst>
            </a:custGeom>
            <a:solidFill>
              <a:schemeClr val="accent5"/>
            </a:solidFill>
            <a:ln w="14039" cap="flat">
              <a:noFill/>
              <a:prstDash val="solid"/>
              <a:miter/>
            </a:ln>
          </p:spPr>
          <p:txBody>
            <a:bodyPr rtlCol="0" anchor="ctr"/>
            <a:lstStyle/>
            <a:p>
              <a:endParaRPr lang="en-US"/>
            </a:p>
          </p:txBody>
        </p:sp>
      </p:grpSp>
    </p:spTree>
    <p:extLst>
      <p:ext uri="{BB962C8B-B14F-4D97-AF65-F5344CB8AC3E}">
        <p14:creationId xmlns:p14="http://schemas.microsoft.com/office/powerpoint/2010/main" val="86568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26C8-2E58-4122-6ED9-D7B444A9690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1EEAF2-4F90-FA56-842C-AC90578CB04F}"/>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6097FEE-B8A4-C965-4A11-7E812E47CE56}"/>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42</a:t>
            </a:fld>
            <a:endParaRPr lang="en-GB"/>
          </a:p>
        </p:txBody>
      </p:sp>
      <p:sp>
        <p:nvSpPr>
          <p:cNvPr id="15" name="Text Placeholder 14">
            <a:extLst>
              <a:ext uri="{FF2B5EF4-FFF2-40B4-BE49-F238E27FC236}">
                <a16:creationId xmlns:a16="http://schemas.microsoft.com/office/drawing/2014/main" id="{85CEDC58-2FCD-EA09-4189-D72C1E305C0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6E4CA899-9AEE-66DF-E48A-22480A899934}"/>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76337522-563A-E6A0-B66D-BB6BF40DCADE}"/>
              </a:ext>
            </a:extLst>
          </p:cNvPr>
          <p:cNvSpPr>
            <a:spLocks noGrp="1"/>
          </p:cNvSpPr>
          <p:nvPr>
            <p:ph type="body" sz="quarter" idx="14"/>
          </p:nvPr>
        </p:nvSpPr>
        <p:spPr>
          <a:xfrm>
            <a:off x="474209" y="1909082"/>
            <a:ext cx="3541712" cy="4070350"/>
          </a:xfrm>
        </p:spPr>
        <p:txBody>
          <a:bodyPr/>
          <a:lstStyle/>
          <a:p>
            <a:pPr marL="0" lvl="1" indent="0">
              <a:buNone/>
            </a:pPr>
            <a:r>
              <a:rPr lang="en-US" sz="1600" b="1" dirty="0"/>
              <a:t>Lorem ipsum dolor sit </a:t>
            </a:r>
            <a:r>
              <a:rPr lang="en-US" sz="1600" b="1" dirty="0" err="1"/>
              <a:t>amet</a:t>
            </a:r>
            <a:endParaRPr lang="en-US" sz="1600" b="1" dirty="0"/>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pPr marL="0" indent="0">
              <a:buNone/>
            </a:pP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indent="0">
              <a:buNone/>
            </a:pPr>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a:t>
            </a:r>
          </a:p>
          <a:p>
            <a:pPr marL="0" indent="0">
              <a:buNone/>
            </a:pPr>
            <a:endParaRPr lang="en-US" dirty="0"/>
          </a:p>
          <a:p>
            <a:pPr marL="0" indent="0">
              <a:buNone/>
            </a:pPr>
            <a:endParaRPr lang="en-US" dirty="0"/>
          </a:p>
          <a:p>
            <a:pPr marL="0" indent="0">
              <a:buNone/>
            </a:pPr>
            <a:endParaRPr lang="en-US" dirty="0"/>
          </a:p>
        </p:txBody>
      </p:sp>
      <p:sp>
        <p:nvSpPr>
          <p:cNvPr id="5" name="Text Placeholder 7">
            <a:extLst>
              <a:ext uri="{FF2B5EF4-FFF2-40B4-BE49-F238E27FC236}">
                <a16:creationId xmlns:a16="http://schemas.microsoft.com/office/drawing/2014/main" id="{4B7E46A3-77F8-6A3A-632F-85AFF5ECB668}"/>
              </a:ext>
            </a:extLst>
          </p:cNvPr>
          <p:cNvSpPr txBox="1">
            <a:spLocks/>
          </p:cNvSpPr>
          <p:nvPr/>
        </p:nvSpPr>
        <p:spPr>
          <a:xfrm>
            <a:off x="4285796" y="1909082"/>
            <a:ext cx="3541712" cy="4070350"/>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a:t>
            </a:r>
          </a:p>
          <a:p>
            <a:pPr marL="0" lvl="1" indent="0">
              <a:buFont typeface="Hitachi Sans"/>
              <a:buNone/>
            </a:pPr>
            <a:endParaRPr lang="en-US" sz="1600" b="1" dirty="0"/>
          </a:p>
          <a:p>
            <a:pPr marL="0" lvl="1" indent="0">
              <a:buFont typeface="Hitachi Sans"/>
              <a:buNone/>
            </a:pPr>
            <a:r>
              <a:rPr lang="en-US" sz="1600" b="1" dirty="0"/>
              <a:t>Nunc </a:t>
            </a:r>
            <a:r>
              <a:rPr lang="en-US" sz="1600" b="1" dirty="0" err="1"/>
              <a:t>viverra</a:t>
            </a:r>
            <a:r>
              <a:rPr lang="en-US" sz="1600" b="1" dirty="0"/>
              <a:t> </a:t>
            </a:r>
            <a:r>
              <a:rPr lang="en-US" sz="1600" b="1" dirty="0" err="1"/>
              <a:t>imperdiet</a:t>
            </a:r>
            <a:r>
              <a:rPr lang="en-US" sz="1600" b="1" dirty="0"/>
              <a:t> </a:t>
            </a:r>
            <a:r>
              <a:rPr lang="en-US" sz="1600" b="1" dirty="0" err="1"/>
              <a:t>enim</a:t>
            </a:r>
            <a:r>
              <a:rPr lang="en-US" sz="1600" b="1" dirty="0"/>
              <a:t> </a:t>
            </a:r>
          </a:p>
          <a:p>
            <a:r>
              <a:rPr lang="en-US" dirty="0" err="1"/>
              <a:t>Fusce</a:t>
            </a:r>
            <a:r>
              <a:rPr lang="en-US" dirty="0"/>
              <a:t> est. </a:t>
            </a:r>
            <a:r>
              <a:rPr lang="en-US" dirty="0" err="1"/>
              <a:t>Vivamus</a:t>
            </a:r>
            <a:r>
              <a:rPr lang="en-US" dirty="0"/>
              <a:t> a </a:t>
            </a:r>
            <a:r>
              <a:rPr lang="en-US" dirty="0" err="1"/>
              <a:t>tellus</a:t>
            </a:r>
            <a:r>
              <a:rPr lang="en-US" dirty="0"/>
              <a:t>.</a:t>
            </a:r>
          </a:p>
          <a:p>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r>
              <a:rPr lang="en-US" dirty="0"/>
              <a:t>.</a:t>
            </a:r>
          </a:p>
          <a:p>
            <a:r>
              <a:rPr lang="en-US" dirty="0"/>
              <a:t>Proin pharetra </a:t>
            </a:r>
            <a:r>
              <a:rPr lang="en-US" dirty="0" err="1"/>
              <a:t>nonummy</a:t>
            </a:r>
            <a:r>
              <a:rPr lang="en-US" dirty="0"/>
              <a:t> </a:t>
            </a:r>
            <a:r>
              <a:rPr lang="en-US" dirty="0" err="1"/>
              <a:t>pede</a:t>
            </a:r>
            <a:r>
              <a:rPr lang="en-US" dirty="0"/>
              <a:t>. Mauris et </a:t>
            </a:r>
            <a:r>
              <a:rPr lang="en-US" dirty="0" err="1"/>
              <a:t>orci</a:t>
            </a:r>
            <a:r>
              <a:rPr lang="en-US" dirty="0"/>
              <a:t>. </a:t>
            </a:r>
            <a:r>
              <a:rPr lang="en-US" dirty="0" err="1"/>
              <a:t>consectetuer</a:t>
            </a:r>
            <a:r>
              <a:rPr lang="en-US" dirty="0"/>
              <a:t> </a:t>
            </a:r>
            <a:r>
              <a:rPr lang="en-US" dirty="0" err="1"/>
              <a:t>adipiscing</a:t>
            </a:r>
            <a:r>
              <a:rPr lang="en-US" dirty="0"/>
              <a:t> </a:t>
            </a:r>
            <a:r>
              <a:rPr lang="en-US" dirty="0" err="1"/>
              <a:t>elit</a:t>
            </a:r>
            <a:r>
              <a:rPr lang="en-US" dirty="0"/>
              <a:t>. Maecenas,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 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 Proin pharetra </a:t>
            </a:r>
            <a:r>
              <a:rPr lang="en-US" dirty="0" err="1"/>
              <a:t>nonummy</a:t>
            </a:r>
            <a:r>
              <a:rPr lang="en-US" dirty="0"/>
              <a:t> </a:t>
            </a:r>
            <a:r>
              <a:rPr lang="en-US" dirty="0" err="1"/>
              <a:t>pede</a:t>
            </a:r>
            <a:r>
              <a:rPr lang="en-US" dirty="0"/>
              <a:t>. Mauris et </a:t>
            </a:r>
            <a:r>
              <a:rPr lang="en-US" dirty="0" err="1"/>
              <a:t>orci</a:t>
            </a:r>
            <a:endParaRPr lang="en-US" dirty="0"/>
          </a:p>
        </p:txBody>
      </p:sp>
      <p:pic>
        <p:nvPicPr>
          <p:cNvPr id="6" name="Picture Placeholder 13">
            <a:extLst>
              <a:ext uri="{FF2B5EF4-FFF2-40B4-BE49-F238E27FC236}">
                <a16:creationId xmlns:a16="http://schemas.microsoft.com/office/drawing/2014/main" id="{5CA33946-2252-54D0-C5EB-39DD81E607E1}"/>
              </a:ext>
            </a:extLst>
          </p:cNvPr>
          <p:cNvPicPr>
            <a:picLocks noChangeAspect="1"/>
          </p:cNvPicPr>
          <p:nvPr/>
        </p:nvPicPr>
        <p:blipFill>
          <a:blip r:embed="rId3">
            <a:extLst>
              <a:ext uri="{28A0092B-C50C-407E-A947-70E740481C1C}">
                <a14:useLocalDpi xmlns:a14="http://schemas.microsoft.com/office/drawing/2010/main" val="0"/>
              </a:ext>
            </a:extLst>
          </a:blip>
          <a:srcRect l="29174" r="29174"/>
          <a:stretch/>
        </p:blipFill>
        <p:spPr>
          <a:xfrm>
            <a:off x="8002588" y="881743"/>
            <a:ext cx="3813175" cy="5225143"/>
          </a:xfrm>
          <a:prstGeom prst="rect">
            <a:avLst/>
          </a:prstGeom>
        </p:spPr>
      </p:pic>
    </p:spTree>
    <p:extLst>
      <p:ext uri="{BB962C8B-B14F-4D97-AF65-F5344CB8AC3E}">
        <p14:creationId xmlns:p14="http://schemas.microsoft.com/office/powerpoint/2010/main" val="378874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8798-CD66-D6E8-0F47-CAC87783647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C06663-AA04-B611-45A2-93D9ABD32DF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12034CE-B75E-91DF-A58F-8F3923DC35B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43</a:t>
            </a:fld>
            <a:endParaRPr lang="en-GB"/>
          </a:p>
        </p:txBody>
      </p:sp>
      <p:sp>
        <p:nvSpPr>
          <p:cNvPr id="15" name="Text Placeholder 14">
            <a:extLst>
              <a:ext uri="{FF2B5EF4-FFF2-40B4-BE49-F238E27FC236}">
                <a16:creationId xmlns:a16="http://schemas.microsoft.com/office/drawing/2014/main" id="{8CAEAE61-9B5E-1D51-14F4-E2DCB0C7DFAF}"/>
              </a:ext>
            </a:extLst>
          </p:cNvPr>
          <p:cNvSpPr>
            <a:spLocks noGrp="1"/>
          </p:cNvSpPr>
          <p:nvPr>
            <p:ph type="body" sz="half" idx="2"/>
          </p:nvPr>
        </p:nvSpPr>
        <p:spPr/>
        <p:txBody>
          <a:bodyPr/>
          <a:lstStyle/>
          <a:p>
            <a:r>
              <a:rPr lang="en-GB"/>
              <a:t>Running header</a:t>
            </a:r>
          </a:p>
        </p:txBody>
      </p:sp>
      <p:sp>
        <p:nvSpPr>
          <p:cNvPr id="14" name="Title 13">
            <a:extLst>
              <a:ext uri="{FF2B5EF4-FFF2-40B4-BE49-F238E27FC236}">
                <a16:creationId xmlns:a16="http://schemas.microsoft.com/office/drawing/2014/main" id="{0EE8BF35-1442-A58E-6CFC-2DFD3C94D5C2}"/>
              </a:ext>
            </a:extLst>
          </p:cNvPr>
          <p:cNvSpPr>
            <a:spLocks noGrp="1"/>
          </p:cNvSpPr>
          <p:nvPr>
            <p:ph type="title"/>
          </p:nvPr>
        </p:nvSpPr>
        <p:spPr>
          <a:xfrm>
            <a:off x="469900" y="698500"/>
            <a:ext cx="2695576" cy="304699"/>
          </a:xfrm>
        </p:spPr>
        <p:txBody>
          <a:bodyPr/>
          <a:lstStyle/>
          <a:p>
            <a:r>
              <a:rPr lang="en-GB" dirty="0"/>
              <a:t>Slide title</a:t>
            </a:r>
          </a:p>
        </p:txBody>
      </p:sp>
      <p:sp>
        <p:nvSpPr>
          <p:cNvPr id="4" name="Text Placeholder 6">
            <a:extLst>
              <a:ext uri="{FF2B5EF4-FFF2-40B4-BE49-F238E27FC236}">
                <a16:creationId xmlns:a16="http://schemas.microsoft.com/office/drawing/2014/main" id="{419851DE-0019-6F71-1E4E-108ECAFCFA2D}"/>
              </a:ext>
            </a:extLst>
          </p:cNvPr>
          <p:cNvSpPr>
            <a:spLocks noGrp="1"/>
          </p:cNvSpPr>
          <p:nvPr>
            <p:ph type="body" sz="quarter" idx="14"/>
          </p:nvPr>
        </p:nvSpPr>
        <p:spPr>
          <a:xfrm>
            <a:off x="485095" y="1628293"/>
            <a:ext cx="2770187" cy="4024432"/>
          </a:xfrm>
        </p:spPr>
        <p:txBody>
          <a:bodyPr/>
          <a:lstStyle/>
          <a:p>
            <a:pPr marL="0" indent="0">
              <a:buNone/>
            </a:pPr>
            <a:r>
              <a:rPr lang="en-GB" sz="1200" dirty="0">
                <a:solidFill>
                  <a:schemeClr val="accent1"/>
                </a:solidFill>
              </a:rPr>
              <a:t>Heading</a:t>
            </a:r>
          </a:p>
          <a:p>
            <a:pPr marL="0" lvl="1" indent="0">
              <a:buNone/>
            </a:pPr>
            <a:endParaRPr lang="en-GB" dirty="0"/>
          </a:p>
          <a:p>
            <a:pPr marL="0" lvl="1" indent="0">
              <a:buNone/>
            </a:pPr>
            <a:r>
              <a:rPr lang="en-GB" sz="1600" dirty="0"/>
              <a:t>Maecenas </a:t>
            </a:r>
            <a:r>
              <a:rPr lang="en-GB" sz="1600" dirty="0" err="1"/>
              <a:t>porttitor</a:t>
            </a:r>
            <a:r>
              <a:rPr lang="en-GB" sz="1600" dirty="0"/>
              <a:t> </a:t>
            </a:r>
            <a:br>
              <a:rPr lang="en-GB" sz="1600" dirty="0"/>
            </a:br>
            <a:r>
              <a:rPr lang="en-GB" sz="1600" dirty="0" err="1"/>
              <a:t>congue</a:t>
            </a:r>
            <a:r>
              <a:rPr lang="en-GB" sz="1600" dirty="0"/>
              <a:t> </a:t>
            </a:r>
            <a:r>
              <a:rPr lang="en-GB" sz="1600" dirty="0" err="1"/>
              <a:t>massa</a:t>
            </a:r>
            <a:endParaRPr lang="en-US" sz="1600" dirty="0"/>
          </a:p>
        </p:txBody>
      </p:sp>
      <p:sp>
        <p:nvSpPr>
          <p:cNvPr id="5" name="Text Placeholder 7">
            <a:extLst>
              <a:ext uri="{FF2B5EF4-FFF2-40B4-BE49-F238E27FC236}">
                <a16:creationId xmlns:a16="http://schemas.microsoft.com/office/drawing/2014/main" id="{2299E29E-2AC2-30FB-22EE-2899082E0EFC}"/>
              </a:ext>
            </a:extLst>
          </p:cNvPr>
          <p:cNvSpPr txBox="1">
            <a:spLocks/>
          </p:cNvSpPr>
          <p:nvPr/>
        </p:nvSpPr>
        <p:spPr>
          <a:xfrm>
            <a:off x="3344182" y="1628293"/>
            <a:ext cx="2733675" cy="40244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buClrTx/>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a:solidFill>
                  <a:schemeClr val="accent1"/>
                </a:solidFill>
              </a:rPr>
              <a:t>Heading</a:t>
            </a:r>
          </a:p>
          <a:p>
            <a:pPr marL="0" lvl="1" indent="0">
              <a:buFont typeface="Hitachi Sans"/>
              <a:buNone/>
            </a:pPr>
            <a:endParaRPr lang="en-GB"/>
          </a:p>
          <a:p>
            <a:pPr marL="0" lvl="1" indent="0">
              <a:buFont typeface="Hitachi Sans"/>
              <a:buNone/>
            </a:pPr>
            <a:r>
              <a:rPr lang="en-GB" sz="1600"/>
              <a:t>Proin pharetra nonummy pede porttitor purus </a:t>
            </a:r>
            <a:endParaRPr lang="en-GB" sz="1600" dirty="0"/>
          </a:p>
        </p:txBody>
      </p:sp>
      <p:sp>
        <p:nvSpPr>
          <p:cNvPr id="6" name="Text Placeholder 8">
            <a:extLst>
              <a:ext uri="{FF2B5EF4-FFF2-40B4-BE49-F238E27FC236}">
                <a16:creationId xmlns:a16="http://schemas.microsoft.com/office/drawing/2014/main" id="{CC396382-55FF-609E-F473-1E6A4C5B2815}"/>
              </a:ext>
            </a:extLst>
          </p:cNvPr>
          <p:cNvSpPr txBox="1">
            <a:spLocks/>
          </p:cNvSpPr>
          <p:nvPr/>
        </p:nvSpPr>
        <p:spPr>
          <a:xfrm>
            <a:off x="6204857" y="1628293"/>
            <a:ext cx="2733675" cy="4024432"/>
          </a:xfrm>
          <a:prstGeom prst="rect">
            <a:avLst/>
          </a:prstGeom>
        </p:spPr>
        <p:txBody>
          <a:bodyPr/>
          <a:lstStyle>
            <a:lvl1pPr marL="144000" indent="-144000" algn="l" defTabSz="914400" rtl="0" eaLnBrk="1" latinLnBrk="0" hangingPunct="1">
              <a:lnSpc>
                <a:spcPct val="110000"/>
              </a:lnSpc>
              <a:spcBef>
                <a:spcPts val="600"/>
              </a:spcBef>
              <a:buClrTx/>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Font typeface="Hitachi Sans"/>
              <a:buNone/>
            </a:pPr>
            <a:r>
              <a:rPr lang="en-GB">
                <a:solidFill>
                  <a:schemeClr val="accent1"/>
                </a:solidFill>
              </a:rPr>
              <a:t>Heading</a:t>
            </a:r>
          </a:p>
          <a:p>
            <a:pPr marL="0" lvl="1" indent="0">
              <a:buFont typeface="Hitachi Sans"/>
              <a:buNone/>
            </a:pPr>
            <a:endParaRPr lang="en-GB" sz="1600"/>
          </a:p>
          <a:p>
            <a:pPr marL="0" lvl="1" indent="0">
              <a:buFont typeface="Hitachi Sans"/>
              <a:buNone/>
            </a:pPr>
            <a:r>
              <a:rPr lang="en-GB" sz="1600"/>
              <a:t>Libero, sit amet commodo magna eros quis urna</a:t>
            </a:r>
            <a:endParaRPr lang="en-US" sz="1600" dirty="0"/>
          </a:p>
        </p:txBody>
      </p:sp>
      <p:sp>
        <p:nvSpPr>
          <p:cNvPr id="7" name="Text Placeholder 6">
            <a:extLst>
              <a:ext uri="{FF2B5EF4-FFF2-40B4-BE49-F238E27FC236}">
                <a16:creationId xmlns:a16="http://schemas.microsoft.com/office/drawing/2014/main" id="{A30EFD40-FF17-3BE9-CA0F-6DA12FE37404}"/>
              </a:ext>
            </a:extLst>
          </p:cNvPr>
          <p:cNvSpPr txBox="1">
            <a:spLocks/>
          </p:cNvSpPr>
          <p:nvPr/>
        </p:nvSpPr>
        <p:spPr>
          <a:xfrm>
            <a:off x="485096" y="3022722"/>
            <a:ext cx="2641282"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100" dirty="0">
                <a:solidFill>
                  <a:schemeClr val="accent1"/>
                </a:solidFill>
              </a:rPr>
              <a:t>Sub-title</a:t>
            </a:r>
          </a:p>
          <a:p>
            <a:pPr marL="0" indent="0">
              <a:lnSpc>
                <a:spcPct val="110000"/>
              </a:lnSpc>
              <a:spcBef>
                <a:spcPts val="600"/>
              </a:spcBef>
              <a:buFont typeface="Arial" panose="020B0604020202020204" pitchFamily="34" charset="0"/>
              <a:buNone/>
            </a:pPr>
            <a:r>
              <a:rPr lang="en-GB" sz="1050" dirty="0"/>
              <a:t>Maecenas </a:t>
            </a:r>
            <a:r>
              <a:rPr lang="en-GB" sz="1050" dirty="0" err="1"/>
              <a:t>porttitor</a:t>
            </a:r>
            <a:r>
              <a:rPr lang="en-GB" sz="1050" dirty="0"/>
              <a:t> </a:t>
            </a:r>
            <a:r>
              <a:rPr lang="en-GB" sz="1050" dirty="0" err="1"/>
              <a:t>congue</a:t>
            </a:r>
            <a:r>
              <a:rPr lang="en-GB" sz="1050" dirty="0"/>
              <a:t> </a:t>
            </a:r>
            <a:r>
              <a:rPr lang="en-GB" sz="1050" dirty="0" err="1"/>
              <a:t>massa</a:t>
            </a:r>
            <a:r>
              <a:rPr lang="en-GB" sz="1050" dirty="0"/>
              <a:t>. </a:t>
            </a:r>
            <a:r>
              <a:rPr lang="en-GB" sz="1050" dirty="0" err="1"/>
              <a:t>Fusce</a:t>
            </a:r>
            <a:r>
              <a:rPr lang="en-GB" sz="1050" dirty="0"/>
              <a:t> </a:t>
            </a:r>
            <a:r>
              <a:rPr lang="en-GB" sz="1050" dirty="0" err="1"/>
              <a:t>posuere</a:t>
            </a:r>
            <a:r>
              <a:rPr lang="en-GB" sz="1050" dirty="0"/>
              <a:t>, magna </a:t>
            </a:r>
            <a:r>
              <a:rPr lang="en-GB" sz="1050" dirty="0" err="1"/>
              <a:t>sed</a:t>
            </a:r>
            <a:r>
              <a:rPr lang="en-GB" sz="1050" dirty="0"/>
              <a:t> pulvinar </a:t>
            </a:r>
            <a:r>
              <a:rPr lang="en-GB" sz="1050" dirty="0" err="1"/>
              <a:t>ultricies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p>
          <a:p>
            <a:pPr marL="0" indent="0">
              <a:lnSpc>
                <a:spcPct val="110000"/>
              </a:lnSpc>
              <a:spcBef>
                <a:spcPts val="600"/>
              </a:spcBef>
              <a:buFont typeface="Arial" panose="020B0604020202020204" pitchFamily="34" charset="0"/>
              <a:buNone/>
            </a:pPr>
            <a:r>
              <a:rPr lang="en-GB" sz="1050" dirty="0" err="1"/>
              <a:t>Pellentesque</a:t>
            </a:r>
            <a:r>
              <a:rPr lang="en-GB" sz="1050" dirty="0"/>
              <a:t> habitant </a:t>
            </a:r>
            <a:r>
              <a:rPr lang="en-GB" sz="1050" dirty="0" err="1"/>
              <a:t>morbi</a:t>
            </a:r>
            <a:r>
              <a:rPr lang="en-GB" sz="1050" dirty="0"/>
              <a:t> </a:t>
            </a:r>
            <a:r>
              <a:rPr lang="en-GB" sz="1050" dirty="0" err="1"/>
              <a:t>tristique</a:t>
            </a:r>
            <a:r>
              <a:rPr lang="en-GB" sz="1050" dirty="0"/>
              <a:t> </a:t>
            </a:r>
            <a:r>
              <a:rPr lang="en-GB" sz="1050" dirty="0" err="1"/>
              <a:t>senectus</a:t>
            </a:r>
            <a:r>
              <a:rPr lang="en-GB" sz="1050" dirty="0"/>
              <a:t> et </a:t>
            </a:r>
            <a:r>
              <a:rPr lang="en-GB" sz="1050" dirty="0" err="1"/>
              <a:t>netus</a:t>
            </a:r>
            <a:r>
              <a:rPr lang="en-GB" sz="1050" dirty="0"/>
              <a:t> et </a:t>
            </a:r>
            <a:r>
              <a:rPr lang="en-GB" sz="1050" dirty="0" err="1"/>
              <a:t>malesuada</a:t>
            </a:r>
            <a:r>
              <a:rPr lang="en-GB" sz="1050" dirty="0"/>
              <a:t> fames ac </a:t>
            </a:r>
            <a:r>
              <a:rPr lang="en-GB" sz="1050" dirty="0" err="1"/>
              <a:t>turpis</a:t>
            </a:r>
            <a:r>
              <a:rPr lang="en-GB" sz="1050" dirty="0"/>
              <a:t> </a:t>
            </a:r>
            <a:r>
              <a:rPr lang="en-GB" sz="1050" dirty="0" err="1"/>
              <a:t>egestas</a:t>
            </a:r>
            <a:r>
              <a:rPr lang="en-GB" sz="1050" dirty="0"/>
              <a:t>., </a:t>
            </a:r>
            <a:r>
              <a:rPr lang="en-GB" sz="1050" dirty="0" err="1"/>
              <a:t>purus</a:t>
            </a:r>
            <a:r>
              <a:rPr lang="en-GB" sz="1050" dirty="0"/>
              <a:t> </a:t>
            </a:r>
            <a:r>
              <a:rPr lang="en-GB" sz="1050" dirty="0" err="1"/>
              <a:t>lectus</a:t>
            </a:r>
            <a:r>
              <a:rPr lang="en-GB" sz="1050" dirty="0"/>
              <a:t> </a:t>
            </a:r>
            <a:r>
              <a:rPr lang="en-GB" sz="1050" dirty="0" err="1"/>
              <a:t>malesuada</a:t>
            </a:r>
            <a:r>
              <a:rPr lang="en-GB" sz="1050" dirty="0"/>
              <a:t> libero, sit </a:t>
            </a:r>
            <a:r>
              <a:rPr lang="en-GB" sz="1050" dirty="0" err="1"/>
              <a:t>amet</a:t>
            </a:r>
            <a:r>
              <a:rPr lang="en-GB" sz="1050" dirty="0"/>
              <a:t> </a:t>
            </a:r>
            <a:r>
              <a:rPr lang="en-GB" sz="1050" dirty="0" err="1"/>
              <a:t>commodo</a:t>
            </a:r>
            <a:r>
              <a:rPr lang="en-GB" sz="1050" dirty="0"/>
              <a:t> magna eros </a:t>
            </a:r>
            <a:r>
              <a:rPr lang="en-GB" sz="1050" dirty="0" err="1"/>
              <a:t>quis</a:t>
            </a:r>
            <a:r>
              <a:rPr lang="en-GB" sz="1050" dirty="0"/>
              <a:t> </a:t>
            </a:r>
            <a:r>
              <a:rPr lang="en-GB" sz="1050" dirty="0" err="1"/>
              <a:t>urna</a:t>
            </a:r>
            <a:r>
              <a:rPr lang="en-GB" sz="1050" dirty="0"/>
              <a:t>.</a:t>
            </a:r>
            <a:endParaRPr lang="en-GB" dirty="0"/>
          </a:p>
          <a:p>
            <a:pPr marL="0" indent="0">
              <a:spcBef>
                <a:spcPts val="600"/>
              </a:spcBef>
              <a:buFont typeface="Arial" panose="020B0604020202020204" pitchFamily="34" charset="0"/>
              <a:buNone/>
            </a:pPr>
            <a:endParaRPr lang="en-US" dirty="0"/>
          </a:p>
        </p:txBody>
      </p:sp>
      <p:sp>
        <p:nvSpPr>
          <p:cNvPr id="8" name="Text Placeholder 7">
            <a:extLst>
              <a:ext uri="{FF2B5EF4-FFF2-40B4-BE49-F238E27FC236}">
                <a16:creationId xmlns:a16="http://schemas.microsoft.com/office/drawing/2014/main" id="{CEA38A7D-8AFC-C872-63C9-C1C04EEA3AE6}"/>
              </a:ext>
            </a:extLst>
          </p:cNvPr>
          <p:cNvSpPr txBox="1">
            <a:spLocks/>
          </p:cNvSpPr>
          <p:nvPr/>
        </p:nvSpPr>
        <p:spPr>
          <a:xfrm>
            <a:off x="3344182" y="3022722"/>
            <a:ext cx="273367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9" name="Text Placeholder 8">
            <a:extLst>
              <a:ext uri="{FF2B5EF4-FFF2-40B4-BE49-F238E27FC236}">
                <a16:creationId xmlns:a16="http://schemas.microsoft.com/office/drawing/2014/main" id="{AE8EB610-EEB6-C613-59FF-23FCDA042631}"/>
              </a:ext>
            </a:extLst>
          </p:cNvPr>
          <p:cNvSpPr txBox="1">
            <a:spLocks/>
          </p:cNvSpPr>
          <p:nvPr/>
        </p:nvSpPr>
        <p:spPr>
          <a:xfrm>
            <a:off x="6204858" y="3022722"/>
            <a:ext cx="2646680"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err="1">
                <a:solidFill>
                  <a:srgbClr val="0C0C0C"/>
                </a:solidFill>
                <a:latin typeface="Hitachi Sans"/>
              </a:rPr>
              <a:t>Fusce</a:t>
            </a:r>
            <a:r>
              <a:rPr lang="en-GB" sz="1050" dirty="0">
                <a:solidFill>
                  <a:srgbClr val="0C0C0C"/>
                </a:solidFill>
                <a:latin typeface="Hitachi Sans"/>
              </a:rPr>
              <a:t> </a:t>
            </a:r>
            <a:r>
              <a:rPr lang="en-GB" sz="1050" dirty="0" err="1">
                <a:solidFill>
                  <a:srgbClr val="0C0C0C"/>
                </a:solidFill>
                <a:latin typeface="Hitachi Sans"/>
              </a:rPr>
              <a:t>posuere</a:t>
            </a:r>
            <a:r>
              <a:rPr lang="en-GB" sz="1050" dirty="0">
                <a:solidFill>
                  <a:srgbClr val="0C0C0C"/>
                </a:solidFill>
                <a:latin typeface="Hitachi Sans"/>
              </a:rPr>
              <a:t>, magna </a:t>
            </a:r>
            <a:r>
              <a:rPr lang="en-GB" sz="1050" dirty="0" err="1">
                <a:solidFill>
                  <a:srgbClr val="0C0C0C"/>
                </a:solidFill>
                <a:latin typeface="Hitachi Sans"/>
              </a:rPr>
              <a:t>sed</a:t>
            </a:r>
            <a:r>
              <a:rPr lang="en-GB" sz="1050" dirty="0">
                <a:solidFill>
                  <a:srgbClr val="0C0C0C"/>
                </a:solidFill>
                <a:latin typeface="Hitachi Sans"/>
              </a:rPr>
              <a:t> pulvinar </a:t>
            </a:r>
            <a:r>
              <a:rPr lang="en-GB" sz="1050" dirty="0" err="1">
                <a:solidFill>
                  <a:srgbClr val="0C0C0C"/>
                </a:solidFill>
                <a:latin typeface="Hitachi Sans"/>
              </a:rPr>
              <a:t>ultricies</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
        <p:nvSpPr>
          <p:cNvPr id="10" name="Text Placeholder 9">
            <a:extLst>
              <a:ext uri="{FF2B5EF4-FFF2-40B4-BE49-F238E27FC236}">
                <a16:creationId xmlns:a16="http://schemas.microsoft.com/office/drawing/2014/main" id="{93C27774-576E-CEF1-68A2-F4919DE56752}"/>
              </a:ext>
            </a:extLst>
          </p:cNvPr>
          <p:cNvSpPr txBox="1">
            <a:spLocks/>
          </p:cNvSpPr>
          <p:nvPr/>
        </p:nvSpPr>
        <p:spPr>
          <a:xfrm>
            <a:off x="9065532" y="3022722"/>
            <a:ext cx="2676525" cy="2033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600"/>
              </a:spcBef>
              <a:buFont typeface="Arial" panose="020B0604020202020204" pitchFamily="34" charset="0"/>
              <a:buNone/>
              <a:defRPr/>
            </a:pPr>
            <a:r>
              <a:rPr lang="en-GB" sz="1100" dirty="0">
                <a:solidFill>
                  <a:srgbClr val="FA000F"/>
                </a:solidFill>
                <a:latin typeface="Hitachi Sans"/>
              </a:rPr>
              <a:t>Sub-title</a:t>
            </a:r>
          </a:p>
          <a:p>
            <a:pPr marL="0" indent="0">
              <a:lnSpc>
                <a:spcPct val="110000"/>
              </a:lnSpc>
              <a:spcBef>
                <a:spcPts val="600"/>
              </a:spcBef>
              <a:buFont typeface="Arial" panose="020B0604020202020204" pitchFamily="34" charset="0"/>
              <a:buNone/>
              <a:defRPr/>
            </a:pPr>
            <a:r>
              <a:rPr lang="en-GB" sz="1050" dirty="0">
                <a:solidFill>
                  <a:srgbClr val="0C0C0C"/>
                </a:solidFill>
                <a:latin typeface="Hitachi Sans"/>
              </a:rPr>
              <a:t>Nunc </a:t>
            </a:r>
            <a:r>
              <a:rPr lang="en-GB" sz="1050" dirty="0" err="1">
                <a:solidFill>
                  <a:srgbClr val="0C0C0C"/>
                </a:solidFill>
                <a:latin typeface="Hitachi Sans"/>
              </a:rPr>
              <a:t>viverra</a:t>
            </a:r>
            <a:r>
              <a:rPr lang="en-GB" sz="1050" dirty="0">
                <a:solidFill>
                  <a:srgbClr val="0C0C0C"/>
                </a:solidFill>
                <a:latin typeface="Hitachi Sans"/>
              </a:rPr>
              <a:t> </a:t>
            </a:r>
            <a:r>
              <a:rPr lang="en-GB" sz="1050" dirty="0" err="1">
                <a:solidFill>
                  <a:srgbClr val="0C0C0C"/>
                </a:solidFill>
                <a:latin typeface="Hitachi Sans"/>
              </a:rPr>
              <a:t>imperdiet</a:t>
            </a:r>
            <a:r>
              <a:rPr lang="en-GB" sz="1050" dirty="0">
                <a:solidFill>
                  <a:srgbClr val="0C0C0C"/>
                </a:solidFill>
                <a:latin typeface="Hitachi Sans"/>
              </a:rPr>
              <a:t> </a:t>
            </a:r>
            <a:r>
              <a:rPr lang="en-GB" sz="1050" dirty="0" err="1">
                <a:solidFill>
                  <a:srgbClr val="0C0C0C"/>
                </a:solidFill>
                <a:latin typeface="Hitachi Sans"/>
              </a:rPr>
              <a:t>enim</a:t>
            </a:r>
            <a:r>
              <a:rPr lang="en-GB" sz="1050" dirty="0">
                <a:solidFill>
                  <a:srgbClr val="0C0C0C"/>
                </a:solidFill>
                <a:latin typeface="Hitachi Sans"/>
              </a:rPr>
              <a:t>. Est </a:t>
            </a:r>
            <a:r>
              <a:rPr lang="en-GB" sz="1050" dirty="0" err="1">
                <a:solidFill>
                  <a:srgbClr val="0C0C0C"/>
                </a:solidFill>
                <a:latin typeface="Hitachi Sans"/>
              </a:rPr>
              <a:t>Vivamus</a:t>
            </a:r>
            <a:r>
              <a:rPr lang="en-GB" sz="1050" dirty="0">
                <a:solidFill>
                  <a:srgbClr val="0C0C0C"/>
                </a:solidFill>
                <a:latin typeface="Hitachi Sans"/>
              </a:rPr>
              <a:t> a </a:t>
            </a:r>
            <a:r>
              <a:rPr lang="en-GB" sz="1050" dirty="0" err="1">
                <a:solidFill>
                  <a:srgbClr val="0C0C0C"/>
                </a:solidFill>
                <a:latin typeface="Hitachi Sans"/>
              </a:rPr>
              <a:t>tellus</a:t>
            </a:r>
            <a:r>
              <a:rPr lang="en-GB" sz="1050" dirty="0">
                <a:solidFill>
                  <a:srgbClr val="0C0C0C"/>
                </a:solidFill>
                <a:latin typeface="Hitachi Sans"/>
              </a:rPr>
              <a:t>. </a:t>
            </a:r>
            <a:r>
              <a:rPr lang="en-GB" sz="1050" dirty="0" err="1">
                <a:solidFill>
                  <a:srgbClr val="0C0C0C"/>
                </a:solidFill>
                <a:latin typeface="Hitachi Sans"/>
              </a:rPr>
              <a:t>Pellentesque</a:t>
            </a:r>
            <a:r>
              <a:rPr lang="en-GB" sz="1050" dirty="0">
                <a:solidFill>
                  <a:srgbClr val="0C0C0C"/>
                </a:solidFill>
                <a:latin typeface="Hitachi Sans"/>
              </a:rPr>
              <a:t> habitant </a:t>
            </a:r>
            <a:r>
              <a:rPr lang="en-GB" sz="1050" dirty="0" err="1">
                <a:solidFill>
                  <a:srgbClr val="0C0C0C"/>
                </a:solidFill>
                <a:latin typeface="Hitachi Sans"/>
              </a:rPr>
              <a:t>morbi</a:t>
            </a:r>
            <a:r>
              <a:rPr lang="en-GB" sz="1050" dirty="0">
                <a:solidFill>
                  <a:srgbClr val="0C0C0C"/>
                </a:solidFill>
                <a:latin typeface="Hitachi Sans"/>
              </a:rPr>
              <a:t> </a:t>
            </a:r>
            <a:r>
              <a:rPr lang="en-GB" sz="1050" dirty="0" err="1">
                <a:solidFill>
                  <a:srgbClr val="0C0C0C"/>
                </a:solidFill>
                <a:latin typeface="Hitachi Sans"/>
              </a:rPr>
              <a:t>tristique</a:t>
            </a:r>
            <a:r>
              <a:rPr lang="en-GB" sz="1050" dirty="0">
                <a:solidFill>
                  <a:srgbClr val="0C0C0C"/>
                </a:solidFill>
                <a:latin typeface="Hitachi Sans"/>
              </a:rPr>
              <a:t> </a:t>
            </a:r>
            <a:r>
              <a:rPr lang="en-GB" sz="1050" dirty="0" err="1">
                <a:solidFill>
                  <a:srgbClr val="0C0C0C"/>
                </a:solidFill>
                <a:latin typeface="Hitachi Sans"/>
              </a:rPr>
              <a:t>senectus</a:t>
            </a:r>
            <a:r>
              <a:rPr lang="en-GB" sz="1050" dirty="0">
                <a:solidFill>
                  <a:srgbClr val="0C0C0C"/>
                </a:solidFill>
                <a:latin typeface="Hitachi Sans"/>
              </a:rPr>
              <a:t> et </a:t>
            </a:r>
            <a:r>
              <a:rPr lang="en-GB" sz="1050" dirty="0" err="1">
                <a:solidFill>
                  <a:srgbClr val="0C0C0C"/>
                </a:solidFill>
                <a:latin typeface="Hitachi Sans"/>
              </a:rPr>
              <a:t>netus</a:t>
            </a:r>
            <a:r>
              <a:rPr lang="en-GB" sz="1050" dirty="0">
                <a:solidFill>
                  <a:srgbClr val="0C0C0C"/>
                </a:solidFill>
                <a:latin typeface="Hitachi Sans"/>
              </a:rPr>
              <a:t> et </a:t>
            </a:r>
            <a:r>
              <a:rPr lang="en-GB" sz="1050" dirty="0" err="1">
                <a:solidFill>
                  <a:srgbClr val="0C0C0C"/>
                </a:solidFill>
                <a:latin typeface="Hitachi Sans"/>
              </a:rPr>
              <a:t>malesuada</a:t>
            </a:r>
            <a:r>
              <a:rPr lang="en-GB" sz="1050" dirty="0">
                <a:solidFill>
                  <a:srgbClr val="0C0C0C"/>
                </a:solidFill>
                <a:latin typeface="Hitachi Sans"/>
              </a:rPr>
              <a:t> fames ac </a:t>
            </a:r>
            <a:r>
              <a:rPr lang="en-GB" sz="1050" dirty="0" err="1">
                <a:solidFill>
                  <a:srgbClr val="0C0C0C"/>
                </a:solidFill>
                <a:latin typeface="Hitachi Sans"/>
              </a:rPr>
              <a:t>turpis</a:t>
            </a:r>
            <a:r>
              <a:rPr lang="en-GB" sz="1050" dirty="0">
                <a:solidFill>
                  <a:srgbClr val="0C0C0C"/>
                </a:solidFill>
                <a:latin typeface="Hitachi Sans"/>
              </a:rPr>
              <a:t> </a:t>
            </a:r>
            <a:r>
              <a:rPr lang="en-GB" sz="1050" dirty="0" err="1">
                <a:solidFill>
                  <a:srgbClr val="0C0C0C"/>
                </a:solidFill>
                <a:latin typeface="Hitachi Sans"/>
              </a:rPr>
              <a:t>egestas</a:t>
            </a:r>
            <a:r>
              <a:rPr lang="en-GB" sz="1050" dirty="0">
                <a:solidFill>
                  <a:srgbClr val="0C0C0C"/>
                </a:solidFill>
                <a:latin typeface="Hitachi Sans"/>
              </a:rPr>
              <a:t>. Proin pharetra </a:t>
            </a:r>
            <a:r>
              <a:rPr lang="en-GB" sz="1050" dirty="0" err="1">
                <a:solidFill>
                  <a:srgbClr val="0C0C0C"/>
                </a:solidFill>
                <a:latin typeface="Hitachi Sans"/>
              </a:rPr>
              <a:t>nonummy</a:t>
            </a:r>
            <a:r>
              <a:rPr lang="en-GB" sz="1050" dirty="0">
                <a:solidFill>
                  <a:srgbClr val="0C0C0C"/>
                </a:solidFill>
                <a:latin typeface="Hitachi Sans"/>
              </a:rPr>
              <a:t> </a:t>
            </a:r>
            <a:r>
              <a:rPr lang="en-GB" sz="1050" dirty="0" err="1">
                <a:solidFill>
                  <a:srgbClr val="0C0C0C"/>
                </a:solidFill>
                <a:latin typeface="Hitachi Sans"/>
              </a:rPr>
              <a:t>pede</a:t>
            </a:r>
            <a:r>
              <a:rPr lang="en-GB" sz="1050" dirty="0">
                <a:solidFill>
                  <a:srgbClr val="0C0C0C"/>
                </a:solidFill>
                <a:latin typeface="Hitachi Sans"/>
              </a:rPr>
              <a:t>. </a:t>
            </a:r>
            <a:r>
              <a:rPr lang="en-GB" sz="1050" dirty="0" err="1">
                <a:solidFill>
                  <a:srgbClr val="0C0C0C"/>
                </a:solidFill>
                <a:latin typeface="Hitachi Sans"/>
              </a:rPr>
              <a:t>Mauris</a:t>
            </a:r>
            <a:r>
              <a:rPr lang="en-GB" sz="1050" dirty="0">
                <a:solidFill>
                  <a:srgbClr val="0C0C0C"/>
                </a:solidFill>
                <a:latin typeface="Hitachi Sans"/>
              </a:rPr>
              <a:t> et </a:t>
            </a:r>
            <a:r>
              <a:rPr lang="en-GB" sz="1050" dirty="0" err="1">
                <a:solidFill>
                  <a:srgbClr val="0C0C0C"/>
                </a:solidFill>
                <a:latin typeface="Hitachi Sans"/>
              </a:rPr>
              <a:t>orci</a:t>
            </a:r>
            <a:r>
              <a:rPr lang="en-GB" sz="1050" dirty="0">
                <a:solidFill>
                  <a:srgbClr val="0C0C0C"/>
                </a:solidFill>
                <a:latin typeface="Hitachi Sans"/>
              </a:rPr>
              <a:t>. </a:t>
            </a:r>
            <a:r>
              <a:rPr lang="en-GB" sz="1050" dirty="0" err="1">
                <a:solidFill>
                  <a:srgbClr val="0C0C0C"/>
                </a:solidFill>
                <a:latin typeface="Hitachi Sans"/>
              </a:rPr>
              <a:t>consectetuer</a:t>
            </a:r>
            <a:r>
              <a:rPr lang="en-GB" sz="1050" dirty="0">
                <a:solidFill>
                  <a:srgbClr val="0C0C0C"/>
                </a:solidFill>
                <a:latin typeface="Hitachi Sans"/>
              </a:rPr>
              <a:t> </a:t>
            </a:r>
            <a:r>
              <a:rPr lang="en-GB" sz="1050" dirty="0" err="1">
                <a:solidFill>
                  <a:srgbClr val="0C0C0C"/>
                </a:solidFill>
                <a:latin typeface="Hitachi Sans"/>
              </a:rPr>
              <a:t>adipiscing</a:t>
            </a:r>
            <a:r>
              <a:rPr lang="en-GB" sz="1050" dirty="0">
                <a:solidFill>
                  <a:srgbClr val="0C0C0C"/>
                </a:solidFill>
                <a:latin typeface="Hitachi Sans"/>
              </a:rPr>
              <a:t> </a:t>
            </a:r>
            <a:r>
              <a:rPr lang="en-GB" sz="1050" dirty="0" err="1">
                <a:solidFill>
                  <a:srgbClr val="0C0C0C"/>
                </a:solidFill>
                <a:latin typeface="Hitachi Sans"/>
              </a:rPr>
              <a:t>elit</a:t>
            </a:r>
            <a:r>
              <a:rPr lang="en-GB" sz="1050" dirty="0">
                <a:solidFill>
                  <a:srgbClr val="0C0C0C"/>
                </a:solidFill>
                <a:latin typeface="Hitachi Sans"/>
              </a:rPr>
              <a:t>. Maecenas </a:t>
            </a:r>
            <a:r>
              <a:rPr lang="en-GB" sz="1050" dirty="0" err="1">
                <a:solidFill>
                  <a:srgbClr val="0C0C0C"/>
                </a:solidFill>
                <a:latin typeface="Hitachi Sans"/>
              </a:rPr>
              <a:t>porttitor</a:t>
            </a:r>
            <a:r>
              <a:rPr lang="en-GB" sz="1050" dirty="0">
                <a:solidFill>
                  <a:srgbClr val="0C0C0C"/>
                </a:solidFill>
                <a:latin typeface="Hitachi Sans"/>
              </a:rPr>
              <a:t>, </a:t>
            </a:r>
            <a:r>
              <a:rPr lang="en-GB" sz="1050" dirty="0" err="1">
                <a:solidFill>
                  <a:srgbClr val="0C0C0C"/>
                </a:solidFill>
                <a:latin typeface="Hitachi Sans"/>
              </a:rPr>
              <a:t>purus</a:t>
            </a:r>
            <a:r>
              <a:rPr lang="en-GB" sz="1050" dirty="0">
                <a:solidFill>
                  <a:srgbClr val="0C0C0C"/>
                </a:solidFill>
                <a:latin typeface="Hitachi Sans"/>
              </a:rPr>
              <a:t> </a:t>
            </a:r>
            <a:r>
              <a:rPr lang="en-GB" sz="1050" dirty="0" err="1">
                <a:solidFill>
                  <a:srgbClr val="0C0C0C"/>
                </a:solidFill>
                <a:latin typeface="Hitachi Sans"/>
              </a:rPr>
              <a:t>lectus</a:t>
            </a:r>
            <a:r>
              <a:rPr lang="en-GB" sz="1050" dirty="0">
                <a:solidFill>
                  <a:srgbClr val="0C0C0C"/>
                </a:solidFill>
                <a:latin typeface="Hitachi Sans"/>
              </a:rPr>
              <a:t> </a:t>
            </a:r>
            <a:r>
              <a:rPr lang="en-GB" sz="1050" dirty="0" err="1">
                <a:solidFill>
                  <a:srgbClr val="0C0C0C"/>
                </a:solidFill>
                <a:latin typeface="Hitachi Sans"/>
              </a:rPr>
              <a:t>malesuada</a:t>
            </a:r>
            <a:r>
              <a:rPr lang="en-GB" sz="1050" dirty="0">
                <a:solidFill>
                  <a:srgbClr val="0C0C0C"/>
                </a:solidFill>
                <a:latin typeface="Hitachi Sans"/>
              </a:rPr>
              <a:t> libero, sit </a:t>
            </a:r>
            <a:r>
              <a:rPr lang="en-GB" sz="1050" dirty="0" err="1">
                <a:solidFill>
                  <a:srgbClr val="0C0C0C"/>
                </a:solidFill>
                <a:latin typeface="Hitachi Sans"/>
              </a:rPr>
              <a:t>amet</a:t>
            </a:r>
            <a:r>
              <a:rPr lang="en-GB" sz="1050" dirty="0">
                <a:solidFill>
                  <a:srgbClr val="0C0C0C"/>
                </a:solidFill>
                <a:latin typeface="Hitachi Sans"/>
              </a:rPr>
              <a:t> </a:t>
            </a:r>
            <a:r>
              <a:rPr lang="en-GB" sz="1050" dirty="0" err="1">
                <a:solidFill>
                  <a:srgbClr val="0C0C0C"/>
                </a:solidFill>
                <a:latin typeface="Hitachi Sans"/>
              </a:rPr>
              <a:t>commodo</a:t>
            </a:r>
            <a:r>
              <a:rPr lang="en-GB" sz="1050" dirty="0">
                <a:solidFill>
                  <a:srgbClr val="0C0C0C"/>
                </a:solidFill>
                <a:latin typeface="Hitachi Sans"/>
              </a:rPr>
              <a:t> magna eros </a:t>
            </a:r>
            <a:r>
              <a:rPr lang="en-GB" sz="1050" dirty="0" err="1">
                <a:solidFill>
                  <a:srgbClr val="0C0C0C"/>
                </a:solidFill>
                <a:latin typeface="Hitachi Sans"/>
              </a:rPr>
              <a:t>quis</a:t>
            </a:r>
            <a:r>
              <a:rPr lang="en-GB" sz="1050" dirty="0">
                <a:solidFill>
                  <a:srgbClr val="0C0C0C"/>
                </a:solidFill>
                <a:latin typeface="Hitachi Sans"/>
              </a:rPr>
              <a:t> </a:t>
            </a:r>
            <a:r>
              <a:rPr lang="en-GB" sz="1050" dirty="0" err="1">
                <a:solidFill>
                  <a:srgbClr val="0C0C0C"/>
                </a:solidFill>
                <a:latin typeface="Hitachi Sans"/>
              </a:rPr>
              <a:t>urna</a:t>
            </a:r>
            <a:r>
              <a:rPr lang="en-GB" sz="1050" dirty="0">
                <a:solidFill>
                  <a:srgbClr val="0C0C0C"/>
                </a:solidFill>
                <a:latin typeface="Hitachi Sans"/>
              </a:rPr>
              <a:t>.</a:t>
            </a:r>
            <a:endParaRPr lang="en-GB" dirty="0">
              <a:solidFill>
                <a:srgbClr val="0C0C0C"/>
              </a:solidFill>
              <a:latin typeface="Hitachi Sans"/>
            </a:endParaRPr>
          </a:p>
          <a:p>
            <a:pPr marL="0" indent="0">
              <a:spcBef>
                <a:spcPts val="600"/>
              </a:spcBef>
              <a:buFont typeface="Arial" panose="020B0604020202020204" pitchFamily="34" charset="0"/>
              <a:buNone/>
              <a:defRPr/>
            </a:pPr>
            <a:endParaRPr lang="en-US" dirty="0">
              <a:solidFill>
                <a:srgbClr val="0C0C0C"/>
              </a:solidFill>
              <a:latin typeface="Hitachi Sans"/>
            </a:endParaRPr>
          </a:p>
          <a:p>
            <a:pPr>
              <a:spcBef>
                <a:spcPts val="600"/>
              </a:spcBef>
            </a:pPr>
            <a:endParaRPr lang="en-US" dirty="0"/>
          </a:p>
        </p:txBody>
      </p:sp>
    </p:spTree>
    <p:extLst>
      <p:ext uri="{BB962C8B-B14F-4D97-AF65-F5344CB8AC3E}">
        <p14:creationId xmlns:p14="http://schemas.microsoft.com/office/powerpoint/2010/main" val="1101897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DE3-080E-7310-DB8A-13C6EC27EF1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C3988-1C53-7AB7-C7E7-723D8D02D6C4}"/>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C7D2105-459F-128E-9404-25BD5987007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44</a:t>
            </a:fld>
            <a:endParaRPr lang="en-GB"/>
          </a:p>
        </p:txBody>
      </p:sp>
      <p:sp>
        <p:nvSpPr>
          <p:cNvPr id="15" name="Text Placeholder 14">
            <a:extLst>
              <a:ext uri="{FF2B5EF4-FFF2-40B4-BE49-F238E27FC236}">
                <a16:creationId xmlns:a16="http://schemas.microsoft.com/office/drawing/2014/main" id="{CCC10B85-215A-EC3E-53E8-4FB570E9A75F}"/>
              </a:ext>
            </a:extLst>
          </p:cNvPr>
          <p:cNvSpPr>
            <a:spLocks noGrp="1"/>
          </p:cNvSpPr>
          <p:nvPr>
            <p:ph type="body" sz="half" idx="2"/>
          </p:nvPr>
        </p:nvSpPr>
        <p:spPr/>
        <p:txBody>
          <a:bodyPr/>
          <a:lstStyle/>
          <a:p>
            <a:r>
              <a:rPr lang="en-GB"/>
              <a:t>Running header</a:t>
            </a:r>
          </a:p>
        </p:txBody>
      </p:sp>
      <p:sp>
        <p:nvSpPr>
          <p:cNvPr id="6" name="Text Placeholder 5">
            <a:extLst>
              <a:ext uri="{FF2B5EF4-FFF2-40B4-BE49-F238E27FC236}">
                <a16:creationId xmlns:a16="http://schemas.microsoft.com/office/drawing/2014/main" id="{1348C402-A69A-101C-EC37-2E6B0B15CD54}"/>
              </a:ext>
            </a:extLst>
          </p:cNvPr>
          <p:cNvSpPr>
            <a:spLocks noGrp="1"/>
          </p:cNvSpPr>
          <p:nvPr>
            <p:ph type="body" sz="quarter" idx="14"/>
          </p:nvPr>
        </p:nvSpPr>
        <p:spPr>
          <a:xfrm>
            <a:off x="476250" y="2060575"/>
            <a:ext cx="2382453" cy="4098925"/>
          </a:xfrm>
        </p:spPr>
        <p:txBody>
          <a:bodyPr/>
          <a:lstStyle/>
          <a:p>
            <a:pPr marL="0" indent="0">
              <a:buNone/>
            </a:pP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an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a:t>
            </a:r>
          </a:p>
        </p:txBody>
      </p:sp>
      <p:sp>
        <p:nvSpPr>
          <p:cNvPr id="14" name="Title 13">
            <a:extLst>
              <a:ext uri="{FF2B5EF4-FFF2-40B4-BE49-F238E27FC236}">
                <a16:creationId xmlns:a16="http://schemas.microsoft.com/office/drawing/2014/main" id="{9A22288D-504D-F855-0710-9F28A195D4B7}"/>
              </a:ext>
            </a:extLst>
          </p:cNvPr>
          <p:cNvSpPr>
            <a:spLocks noGrp="1"/>
          </p:cNvSpPr>
          <p:nvPr>
            <p:ph type="title"/>
          </p:nvPr>
        </p:nvSpPr>
        <p:spPr>
          <a:xfrm>
            <a:off x="469900" y="698500"/>
            <a:ext cx="2695576" cy="304699"/>
          </a:xfrm>
        </p:spPr>
        <p:txBody>
          <a:bodyPr/>
          <a:lstStyle/>
          <a:p>
            <a:r>
              <a:rPr lang="en-GB" dirty="0"/>
              <a:t>Slide title</a:t>
            </a:r>
          </a:p>
        </p:txBody>
      </p:sp>
      <p:pic>
        <p:nvPicPr>
          <p:cNvPr id="7" name="Graphic 6">
            <a:extLst>
              <a:ext uri="{FF2B5EF4-FFF2-40B4-BE49-F238E27FC236}">
                <a16:creationId xmlns:a16="http://schemas.microsoft.com/office/drawing/2014/main" id="{328DD39F-0436-6B09-D19F-CF32CE410CFF}"/>
              </a:ext>
            </a:extLst>
          </p:cNvPr>
          <p:cNvPicPr>
            <a:picLocks noChangeAspect="1"/>
          </p:cNvPicPr>
          <p:nvPr/>
        </p:nvPicPr>
        <p:blipFill>
          <a:blip r:embed="rId3">
            <a:extLst>
              <a:ext uri="{96DAC541-7B7A-43D3-8B79-37D633B846F1}">
                <asvg:svgBlip xmlns:asvg="http://schemas.microsoft.com/office/drawing/2016/SVG/main" r:embed="rId4"/>
              </a:ext>
            </a:extLst>
          </a:blip>
          <a:srcRect l="-276" t="1412" r="1404"/>
          <a:stretch/>
        </p:blipFill>
        <p:spPr>
          <a:xfrm>
            <a:off x="2374900" y="698501"/>
            <a:ext cx="9340851" cy="5460998"/>
          </a:xfrm>
          <a:prstGeom prst="rect">
            <a:avLst/>
          </a:prstGeom>
        </p:spPr>
      </p:pic>
      <p:graphicFrame>
        <p:nvGraphicFramePr>
          <p:cNvPr id="8" name="Chart 7">
            <a:extLst>
              <a:ext uri="{FF2B5EF4-FFF2-40B4-BE49-F238E27FC236}">
                <a16:creationId xmlns:a16="http://schemas.microsoft.com/office/drawing/2014/main" id="{ED2A1E01-A7AE-0AB6-FB4E-7F74AB55E0F6}"/>
              </a:ext>
            </a:extLst>
          </p:cNvPr>
          <p:cNvGraphicFramePr/>
          <p:nvPr/>
        </p:nvGraphicFramePr>
        <p:xfrm>
          <a:off x="243735" y="3279877"/>
          <a:ext cx="2835714" cy="10475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5FF34E3-00A9-9291-5162-875DE57A3055}"/>
              </a:ext>
            </a:extLst>
          </p:cNvPr>
          <p:cNvGraphicFramePr/>
          <p:nvPr/>
        </p:nvGraphicFramePr>
        <p:xfrm>
          <a:off x="243735" y="4264137"/>
          <a:ext cx="2835714" cy="104754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2CAD100-3725-7D7E-2DCF-7ACBFC75BFC0}"/>
              </a:ext>
            </a:extLst>
          </p:cNvPr>
          <p:cNvGraphicFramePr/>
          <p:nvPr/>
        </p:nvGraphicFramePr>
        <p:xfrm>
          <a:off x="243735" y="5249870"/>
          <a:ext cx="2835714" cy="10475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4398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9F328-424C-AABA-1FA2-64D07B614252}"/>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8F675B0-68EF-F08F-C912-777D5D58E4D9}"/>
              </a:ext>
            </a:extLst>
          </p:cNvPr>
          <p:cNvSpPr>
            <a:spLocks noGrp="1"/>
          </p:cNvSpPr>
          <p:nvPr>
            <p:ph type="sldNum" sz="quarter" idx="12"/>
          </p:nvPr>
        </p:nvSpPr>
        <p:spPr/>
        <p:txBody>
          <a:bodyPr/>
          <a:lstStyle/>
          <a:p>
            <a:fld id="{29F4BC05-462B-4F19-BE6B-A1043C81AA78}" type="slidenum">
              <a:rPr lang="en-GB" smtClean="0"/>
              <a:t>45</a:t>
            </a:fld>
            <a:endParaRPr lang="en-GB"/>
          </a:p>
        </p:txBody>
      </p:sp>
      <p:sp>
        <p:nvSpPr>
          <p:cNvPr id="4" name="Title 3">
            <a:extLst>
              <a:ext uri="{FF2B5EF4-FFF2-40B4-BE49-F238E27FC236}">
                <a16:creationId xmlns:a16="http://schemas.microsoft.com/office/drawing/2014/main" id="{1B33869B-FE65-8565-E367-0D1AC9D939E0}"/>
              </a:ext>
            </a:extLst>
          </p:cNvPr>
          <p:cNvSpPr>
            <a:spLocks noGrp="1"/>
          </p:cNvSpPr>
          <p:nvPr>
            <p:ph type="title"/>
          </p:nvPr>
        </p:nvSpPr>
        <p:spPr/>
        <p:txBody>
          <a:bodyPr/>
          <a:lstStyle/>
          <a:p>
            <a:r>
              <a:rPr lang="en-GB"/>
              <a:t>Slide title</a:t>
            </a:r>
          </a:p>
        </p:txBody>
      </p:sp>
      <p:sp>
        <p:nvSpPr>
          <p:cNvPr id="5" name="Text Placeholder 4">
            <a:extLst>
              <a:ext uri="{FF2B5EF4-FFF2-40B4-BE49-F238E27FC236}">
                <a16:creationId xmlns:a16="http://schemas.microsoft.com/office/drawing/2014/main" id="{DB043BC0-278C-170E-F561-A0576E097AC5}"/>
              </a:ext>
            </a:extLst>
          </p:cNvPr>
          <p:cNvSpPr>
            <a:spLocks noGrp="1"/>
          </p:cNvSpPr>
          <p:nvPr>
            <p:ph type="body" sz="quarter" idx="13"/>
          </p:nvPr>
        </p:nvSpPr>
        <p:spPr/>
        <p:txBody>
          <a:bodyPr lIns="108000"/>
          <a:lstStyle/>
          <a:p>
            <a:pPr marL="0" marR="0" lvl="0" indent="0" algn="l" defTabSz="914400" rtl="0" eaLnBrk="1" fontAlgn="auto" latinLnBrk="0" hangingPunct="1">
              <a:lnSpc>
                <a:spcPct val="100000"/>
              </a:lnSpc>
              <a:spcBef>
                <a:spcPts val="600"/>
              </a:spcBef>
              <a:spcAft>
                <a:spcPts val="0"/>
              </a:spcAft>
              <a:buClr>
                <a:srgbClr val="FA000F"/>
              </a:buClr>
              <a:buSzTx/>
              <a:buFont typeface="Hitachi Sans"/>
              <a:buNone/>
              <a:tabLst/>
              <a:defRPr/>
            </a:pPr>
            <a:r>
              <a:rPr kumimoji="0" lang="en-GB" sz="2001" b="0" i="0" u="none" strike="noStrike" kern="1200" cap="none" spc="-6" normalizeH="0" baseline="0" noProof="0" err="1">
                <a:ln>
                  <a:noFill/>
                </a:ln>
                <a:solidFill>
                  <a:prstClr val="black"/>
                </a:solidFill>
                <a:effectLst/>
                <a:uLnTx/>
                <a:uFillTx/>
                <a:latin typeface="Hitachi Sans"/>
                <a:ea typeface="+mn-ea"/>
                <a:cs typeface="+mn-cs"/>
              </a:rPr>
              <a:t>Onsequam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harchit</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rehen</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pellam</a:t>
            </a:r>
            <a:r>
              <a:rPr kumimoji="0" lang="en-GB" sz="2001" b="0" i="0" u="none" strike="noStrike" kern="1200" cap="none" spc="-6" normalizeH="0" baseline="0" noProof="0">
                <a:ln>
                  <a:noFill/>
                </a:ln>
                <a:solidFill>
                  <a:prstClr val="black"/>
                </a:solidFill>
                <a:effectLst/>
                <a:uLnTx/>
                <a:uFillTx/>
                <a:latin typeface="Hitachi Sans"/>
                <a:ea typeface="+mn-ea"/>
                <a:cs typeface="+mn-cs"/>
              </a:rPr>
              <a:t> </a:t>
            </a:r>
            <a:r>
              <a:rPr kumimoji="0" lang="en-GB" sz="2001" b="0" i="0" u="none" strike="noStrike" kern="1200" cap="none" spc="-6" normalizeH="0" baseline="0" noProof="0" err="1">
                <a:ln>
                  <a:noFill/>
                </a:ln>
                <a:solidFill>
                  <a:prstClr val="black"/>
                </a:solidFill>
                <a:effectLst/>
                <a:uLnTx/>
                <a:uFillTx/>
                <a:latin typeface="Hitachi Sans"/>
                <a:ea typeface="+mn-ea"/>
                <a:cs typeface="+mn-cs"/>
              </a:rPr>
              <a:t>restionasa</a:t>
            </a:r>
            <a:endParaRPr kumimoji="0" lang="en-GB" sz="2001" b="0" i="0" u="none" strike="noStrike" kern="1200" cap="none" spc="-6" normalizeH="0" baseline="0" noProof="0">
              <a:ln>
                <a:noFill/>
              </a:ln>
              <a:solidFill>
                <a:prstClr val="black"/>
              </a:solidFill>
              <a:effectLst/>
              <a:uLnTx/>
              <a:uFillTx/>
              <a:latin typeface="Hitachi Sans"/>
              <a:ea typeface="+mn-ea"/>
              <a:cs typeface="+mn-cs"/>
            </a:endParaRPr>
          </a:p>
        </p:txBody>
      </p:sp>
      <p:sp>
        <p:nvSpPr>
          <p:cNvPr id="8" name="Text Placeholder 7">
            <a:extLst>
              <a:ext uri="{FF2B5EF4-FFF2-40B4-BE49-F238E27FC236}">
                <a16:creationId xmlns:a16="http://schemas.microsoft.com/office/drawing/2014/main" id="{40914E8F-EFFB-128A-6ED7-D24A2048B947}"/>
              </a:ext>
            </a:extLst>
          </p:cNvPr>
          <p:cNvSpPr>
            <a:spLocks noGrp="1"/>
          </p:cNvSpPr>
          <p:nvPr>
            <p:ph type="body" sz="half" idx="2"/>
          </p:nvPr>
        </p:nvSpPr>
        <p:spPr/>
        <p:txBody>
          <a:bodyPr/>
          <a:lstStyle/>
          <a:p>
            <a:r>
              <a:rPr lang="en-GB"/>
              <a:t>Running header</a:t>
            </a:r>
          </a:p>
        </p:txBody>
      </p:sp>
      <p:sp>
        <p:nvSpPr>
          <p:cNvPr id="9" name="Text Placeholder 6">
            <a:extLst>
              <a:ext uri="{FF2B5EF4-FFF2-40B4-BE49-F238E27FC236}">
                <a16:creationId xmlns:a16="http://schemas.microsoft.com/office/drawing/2014/main" id="{305EF968-257B-B0C1-33F1-48437199C7B2}"/>
              </a:ext>
            </a:extLst>
          </p:cNvPr>
          <p:cNvSpPr>
            <a:spLocks noGrp="1"/>
          </p:cNvSpPr>
          <p:nvPr>
            <p:ph type="body" sz="quarter" idx="14"/>
          </p:nvPr>
        </p:nvSpPr>
        <p:spPr>
          <a:xfrm>
            <a:off x="469900" y="2333526"/>
            <a:ext cx="1787283" cy="1210258"/>
          </a:xfrm>
        </p:spPr>
        <p:txBody>
          <a:bodyPr lIns="108000" tIns="72000" rIns="72000"/>
          <a:lstStyle/>
          <a:p>
            <a:pPr>
              <a:lnSpc>
                <a:spcPct val="98000"/>
              </a:lnSpc>
            </a:pPr>
            <a:r>
              <a:rPr lang="en-GB" sz="2250" b="1"/>
              <a:t>$13B+</a:t>
            </a:r>
            <a:br>
              <a:rPr lang="en-GB" sz="2250"/>
            </a:br>
            <a:r>
              <a:rPr lang="en-GB" sz="2250" err="1"/>
              <a:t>reptas</a:t>
            </a:r>
            <a:r>
              <a:rPr lang="en-GB" sz="2250"/>
              <a:t> </a:t>
            </a:r>
            <a:r>
              <a:rPr lang="en-GB" sz="2250" err="1"/>
              <a:t>eaquis</a:t>
            </a:r>
            <a:endParaRPr lang="en-GB" sz="2250"/>
          </a:p>
        </p:txBody>
      </p:sp>
      <p:sp>
        <p:nvSpPr>
          <p:cNvPr id="10" name="Text Placeholder 7">
            <a:extLst>
              <a:ext uri="{FF2B5EF4-FFF2-40B4-BE49-F238E27FC236}">
                <a16:creationId xmlns:a16="http://schemas.microsoft.com/office/drawing/2014/main" id="{FA207F0B-6B0D-4A3D-7BF8-1952C3B583D6}"/>
              </a:ext>
            </a:extLst>
          </p:cNvPr>
          <p:cNvSpPr>
            <a:spLocks noGrp="1"/>
          </p:cNvSpPr>
          <p:nvPr>
            <p:ph type="body" sz="quarter" idx="15"/>
          </p:nvPr>
        </p:nvSpPr>
        <p:spPr>
          <a:xfrm>
            <a:off x="2336534" y="2333526"/>
            <a:ext cx="1787283" cy="1210258"/>
          </a:xfrm>
        </p:spPr>
        <p:txBody>
          <a:bodyPr lIns="108000" tIns="72000" rIns="72000"/>
          <a:lstStyle/>
          <a:p>
            <a:pPr marL="7701" marR="375822" lvl="1">
              <a:lnSpc>
                <a:spcPct val="101499"/>
              </a:lnSpc>
              <a:spcBef>
                <a:spcPts val="55"/>
              </a:spcBef>
            </a:pPr>
            <a:r>
              <a:rPr lang="en-GB" b="1">
                <a:solidFill>
                  <a:srgbClr val="FFFFFF"/>
                </a:solidFill>
              </a:rPr>
              <a:t>120+</a:t>
            </a:r>
            <a:r>
              <a:rPr lang="en-GB" b="1" spc="12">
                <a:solidFill>
                  <a:srgbClr val="FFFFFF"/>
                </a:solidFill>
              </a:rPr>
              <a:t> </a:t>
            </a:r>
            <a:r>
              <a:rPr lang="en-GB" err="1">
                <a:solidFill>
                  <a:srgbClr val="FFFFFF"/>
                </a:solidFill>
              </a:rPr>
              <a:t>rae</a:t>
            </a:r>
            <a:r>
              <a:rPr lang="en-GB">
                <a:solidFill>
                  <a:srgbClr val="FFFFFF"/>
                </a:solidFill>
              </a:rPr>
              <a:t> </a:t>
            </a:r>
            <a:r>
              <a:rPr lang="en-GB" err="1">
                <a:solidFill>
                  <a:srgbClr val="FFFFFF"/>
                </a:solidFill>
              </a:rPr>
              <a:t>serit</a:t>
            </a:r>
            <a:r>
              <a:rPr lang="en-GB">
                <a:solidFill>
                  <a:srgbClr val="FFFFFF"/>
                </a:solidFill>
              </a:rPr>
              <a:t> </a:t>
            </a:r>
            <a:r>
              <a:rPr lang="en-GB" err="1">
                <a:solidFill>
                  <a:srgbClr val="FFFFFF"/>
                </a:solidFill>
              </a:rPr>
              <a:t>estio</a:t>
            </a:r>
            <a:r>
              <a:rPr lang="en-GB">
                <a:solidFill>
                  <a:srgbClr val="FFFFFF"/>
                </a:solidFill>
              </a:rPr>
              <a:t> </a:t>
            </a:r>
            <a:r>
              <a:rPr lang="en-GB" err="1">
                <a:solidFill>
                  <a:srgbClr val="FFFFFF"/>
                </a:solidFill>
              </a:rPr>
              <a:t>autemquas</a:t>
            </a:r>
            <a:endParaRPr lang="en-GB"/>
          </a:p>
          <a:p>
            <a:pPr marL="7701" marR="3081" lvl="1">
              <a:lnSpc>
                <a:spcPct val="101499"/>
              </a:lnSpc>
              <a:spcBef>
                <a:spcPts val="722"/>
              </a:spcBef>
            </a:pPr>
            <a:r>
              <a:rPr lang="en-GB" b="1">
                <a:solidFill>
                  <a:srgbClr val="FFFFFF"/>
                </a:solidFill>
              </a:rPr>
              <a:t>130+</a:t>
            </a:r>
            <a:r>
              <a:rPr lang="en-GB" b="1" spc="12">
                <a:solidFill>
                  <a:srgbClr val="FFFFFF"/>
                </a:solidFill>
              </a:rPr>
              <a:t> </a:t>
            </a:r>
            <a:r>
              <a:rPr lang="en-GB" err="1">
                <a:solidFill>
                  <a:srgbClr val="FFFFFF"/>
                </a:solidFill>
              </a:rPr>
              <a:t>untiis</a:t>
            </a:r>
            <a:r>
              <a:rPr lang="en-GB">
                <a:solidFill>
                  <a:srgbClr val="FFFFFF"/>
                </a:solidFill>
              </a:rPr>
              <a:t> </a:t>
            </a:r>
            <a:r>
              <a:rPr lang="en-GB" err="1">
                <a:solidFill>
                  <a:srgbClr val="FFFFFF"/>
                </a:solidFill>
              </a:rPr>
              <a:t>aduni</a:t>
            </a:r>
            <a:r>
              <a:rPr lang="en-GB">
                <a:solidFill>
                  <a:srgbClr val="FFFFFF"/>
                </a:solidFill>
              </a:rPr>
              <a:t> </a:t>
            </a:r>
            <a:r>
              <a:rPr lang="en-GB" err="1">
                <a:solidFill>
                  <a:srgbClr val="FFFFFF"/>
                </a:solidFill>
              </a:rPr>
              <a:t>everian</a:t>
            </a:r>
            <a:r>
              <a:rPr lang="en-GB">
                <a:solidFill>
                  <a:srgbClr val="FFFFFF"/>
                </a:solidFill>
              </a:rPr>
              <a:t> </a:t>
            </a:r>
            <a:r>
              <a:rPr lang="en-GB" err="1">
                <a:solidFill>
                  <a:srgbClr val="FFFFFF"/>
                </a:solidFill>
              </a:rPr>
              <a:t>dignis</a:t>
            </a:r>
            <a:r>
              <a:rPr lang="en-GB">
                <a:solidFill>
                  <a:srgbClr val="FFFFFF"/>
                </a:solidFill>
              </a:rPr>
              <a:t> </a:t>
            </a:r>
            <a:r>
              <a:rPr lang="en-GB" err="1">
                <a:solidFill>
                  <a:srgbClr val="FFFFFF"/>
                </a:solidFill>
              </a:rPr>
              <a:t>santis</a:t>
            </a:r>
            <a:r>
              <a:rPr lang="en-GB">
                <a:solidFill>
                  <a:srgbClr val="FFFFFF"/>
                </a:solidFill>
              </a:rPr>
              <a:t> </a:t>
            </a:r>
          </a:p>
        </p:txBody>
      </p:sp>
      <p:sp>
        <p:nvSpPr>
          <p:cNvPr id="11" name="Text Placeholder 8">
            <a:extLst>
              <a:ext uri="{FF2B5EF4-FFF2-40B4-BE49-F238E27FC236}">
                <a16:creationId xmlns:a16="http://schemas.microsoft.com/office/drawing/2014/main" id="{946DE454-AAE7-E561-7B55-0865D8E558E1}"/>
              </a:ext>
            </a:extLst>
          </p:cNvPr>
          <p:cNvSpPr txBox="1">
            <a:spLocks/>
          </p:cNvSpPr>
          <p:nvPr/>
        </p:nvSpPr>
        <p:spPr>
          <a:xfrm>
            <a:off x="469900" y="3632101"/>
            <a:ext cx="1787283" cy="1210258"/>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1700" b="1"/>
              <a:t>90</a:t>
            </a:r>
            <a:r>
              <a:rPr lang="en-GB" sz="1700"/>
              <a:t> </a:t>
            </a:r>
            <a:r>
              <a:rPr lang="en-GB" sz="1700" err="1"/>
              <a:t>ceverian</a:t>
            </a:r>
            <a:br>
              <a:rPr lang="en-GB" sz="1700"/>
            </a:br>
            <a:r>
              <a:rPr lang="en-GB" sz="1700" b="1"/>
              <a:t>200+ </a:t>
            </a:r>
            <a:r>
              <a:rPr lang="en-GB" sz="1700" err="1"/>
              <a:t>santis</a:t>
            </a:r>
            <a:endParaRPr lang="en-GB" sz="1700"/>
          </a:p>
          <a:p>
            <a:pPr marL="0" indent="0">
              <a:buNone/>
            </a:pPr>
            <a:endParaRPr lang="en-GB" sz="1700"/>
          </a:p>
        </p:txBody>
      </p:sp>
      <p:sp>
        <p:nvSpPr>
          <p:cNvPr id="12" name="Text Placeholder 9">
            <a:extLst>
              <a:ext uri="{FF2B5EF4-FFF2-40B4-BE49-F238E27FC236}">
                <a16:creationId xmlns:a16="http://schemas.microsoft.com/office/drawing/2014/main" id="{EECA9A72-04A9-1750-4599-61B9080405BF}"/>
              </a:ext>
            </a:extLst>
          </p:cNvPr>
          <p:cNvSpPr txBox="1">
            <a:spLocks/>
          </p:cNvSpPr>
          <p:nvPr/>
        </p:nvSpPr>
        <p:spPr>
          <a:xfrm>
            <a:off x="2336534" y="3632101"/>
            <a:ext cx="1787283" cy="1210258"/>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45,000+</a:t>
            </a:r>
          </a:p>
          <a:p>
            <a:pPr marL="0" lvl="1" indent="0">
              <a:buNone/>
            </a:pPr>
            <a:r>
              <a:rPr lang="en-GB" err="1"/>
              <a:t>velicae</a:t>
            </a:r>
            <a:r>
              <a:rPr lang="en-GB"/>
              <a:t> </a:t>
            </a:r>
            <a:r>
              <a:rPr lang="en-GB" err="1"/>
              <a:t>riaerum</a:t>
            </a:r>
            <a:endParaRPr lang="en-GB"/>
          </a:p>
        </p:txBody>
      </p:sp>
      <p:sp>
        <p:nvSpPr>
          <p:cNvPr id="13" name="Text Placeholder 10">
            <a:extLst>
              <a:ext uri="{FF2B5EF4-FFF2-40B4-BE49-F238E27FC236}">
                <a16:creationId xmlns:a16="http://schemas.microsoft.com/office/drawing/2014/main" id="{434AC212-FBD3-5628-4CA2-6238042CE104}"/>
              </a:ext>
            </a:extLst>
          </p:cNvPr>
          <p:cNvSpPr txBox="1">
            <a:spLocks/>
          </p:cNvSpPr>
          <p:nvPr/>
        </p:nvSpPr>
        <p:spPr>
          <a:xfrm>
            <a:off x="469900" y="4914800"/>
            <a:ext cx="1787283" cy="1244699"/>
          </a:xfrm>
          <a:prstGeom prst="rect">
            <a:avLst/>
          </a:prstGeom>
          <a:solidFill>
            <a:schemeClr val="accent5"/>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lvl="1" indent="0">
              <a:buNone/>
            </a:pPr>
            <a:r>
              <a:rPr lang="en-GB" sz="2400" b="1"/>
              <a:t>1,800+</a:t>
            </a:r>
          </a:p>
          <a:p>
            <a:pPr marL="0" indent="0">
              <a:buNone/>
            </a:pPr>
            <a:r>
              <a:rPr lang="en-GB" err="1">
                <a:solidFill>
                  <a:srgbClr val="0C0C0C"/>
                </a:solidFill>
                <a:effectLst/>
                <a:latin typeface="Hitachi Sans" pitchFamily="2" charset="77"/>
              </a:rPr>
              <a:t>fimos</a:t>
            </a:r>
            <a:r>
              <a:rPr lang="en-GB">
                <a:solidFill>
                  <a:srgbClr val="0C0C0C"/>
                </a:solidFill>
                <a:effectLst/>
                <a:latin typeface="Hitachi Sans" pitchFamily="2" charset="77"/>
              </a:rPr>
              <a:t> </a:t>
            </a:r>
            <a:r>
              <a:rPr lang="en-GB" err="1">
                <a:solidFill>
                  <a:srgbClr val="0C0C0C"/>
                </a:solidFill>
                <a:effectLst/>
                <a:latin typeface="Hitachi Sans" pitchFamily="2" charset="77"/>
              </a:rPr>
              <a:t>moditium</a:t>
            </a:r>
            <a:endParaRPr lang="en-GB">
              <a:solidFill>
                <a:srgbClr val="0C0C0C"/>
              </a:solidFill>
              <a:effectLst/>
              <a:latin typeface="Hitachi Sans" pitchFamily="2" charset="77"/>
            </a:endParaRPr>
          </a:p>
        </p:txBody>
      </p:sp>
      <p:sp>
        <p:nvSpPr>
          <p:cNvPr id="14" name="Text Placeholder 11">
            <a:extLst>
              <a:ext uri="{FF2B5EF4-FFF2-40B4-BE49-F238E27FC236}">
                <a16:creationId xmlns:a16="http://schemas.microsoft.com/office/drawing/2014/main" id="{F546D0BE-C411-5E44-09C0-32015510E681}"/>
              </a:ext>
            </a:extLst>
          </p:cNvPr>
          <p:cNvSpPr txBox="1">
            <a:spLocks/>
          </p:cNvSpPr>
          <p:nvPr/>
        </p:nvSpPr>
        <p:spPr>
          <a:xfrm>
            <a:off x="2336534" y="4914800"/>
            <a:ext cx="1787283" cy="1244699"/>
          </a:xfrm>
          <a:prstGeom prst="rect">
            <a:avLst/>
          </a:prstGeom>
          <a:solidFill>
            <a:schemeClr val="accent6"/>
          </a:solidFill>
        </p:spPr>
        <p:txBody>
          <a:bodyPr vert="horz" lIns="108000" tIns="72000" rIns="72000" bIns="7200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2400" b="1">
                <a:solidFill>
                  <a:schemeClr val="accent1"/>
                </a:solidFill>
              </a:rPr>
              <a:t>2,400+</a:t>
            </a:r>
          </a:p>
          <a:p>
            <a:pPr marL="0" lvl="1" indent="0">
              <a:buNone/>
            </a:pPr>
            <a:r>
              <a:rPr lang="en-GB" err="1">
                <a:solidFill>
                  <a:schemeClr val="accent1"/>
                </a:solidFill>
              </a:rPr>
              <a:t>moditium</a:t>
            </a:r>
            <a:r>
              <a:rPr lang="en-GB">
                <a:solidFill>
                  <a:schemeClr val="accent1"/>
                </a:solidFill>
              </a:rPr>
              <a:t> aspis</a:t>
            </a:r>
          </a:p>
        </p:txBody>
      </p:sp>
      <p:pic>
        <p:nvPicPr>
          <p:cNvPr id="15" name="Graphic 14">
            <a:extLst>
              <a:ext uri="{FF2B5EF4-FFF2-40B4-BE49-F238E27FC236}">
                <a16:creationId xmlns:a16="http://schemas.microsoft.com/office/drawing/2014/main" id="{5CC2B513-FA80-AEBA-2C87-4334BBDA65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6646" y="345816"/>
            <a:ext cx="7809454" cy="4578833"/>
          </a:xfrm>
          <a:prstGeom prst="rect">
            <a:avLst/>
          </a:prstGeom>
        </p:spPr>
      </p:pic>
      <p:grpSp>
        <p:nvGrpSpPr>
          <p:cNvPr id="22" name="Group 21">
            <a:extLst>
              <a:ext uri="{FF2B5EF4-FFF2-40B4-BE49-F238E27FC236}">
                <a16:creationId xmlns:a16="http://schemas.microsoft.com/office/drawing/2014/main" id="{926E06A4-E712-2E07-8940-01846FBA391C}"/>
              </a:ext>
            </a:extLst>
          </p:cNvPr>
          <p:cNvGrpSpPr/>
          <p:nvPr/>
        </p:nvGrpSpPr>
        <p:grpSpPr>
          <a:xfrm>
            <a:off x="4268092" y="3890125"/>
            <a:ext cx="1523876" cy="742073"/>
            <a:chOff x="4268092" y="3890125"/>
            <a:chExt cx="1523876" cy="742073"/>
          </a:xfrm>
        </p:grpSpPr>
        <p:sp>
          <p:nvSpPr>
            <p:cNvPr id="16" name="object 39">
              <a:extLst>
                <a:ext uri="{FF2B5EF4-FFF2-40B4-BE49-F238E27FC236}">
                  <a16:creationId xmlns:a16="http://schemas.microsoft.com/office/drawing/2014/main" id="{B71D3964-C64C-CF38-F5F5-7EC75275EA33}"/>
                </a:ext>
              </a:extLst>
            </p:cNvPr>
            <p:cNvSpPr txBox="1"/>
            <p:nvPr/>
          </p:nvSpPr>
          <p:spPr>
            <a:xfrm>
              <a:off x="4268092" y="3890125"/>
              <a:ext cx="361057" cy="148998"/>
            </a:xfrm>
            <a:prstGeom prst="rect">
              <a:avLst/>
            </a:prstGeom>
          </p:spPr>
          <p:txBody>
            <a:bodyPr vert="horz" wrap="square" lIns="0" tIns="10397" rIns="0" bIns="0" rtlCol="0">
              <a:spAutoFit/>
            </a:bodyPr>
            <a:lstStyle/>
            <a:p>
              <a:pPr marL="7701">
                <a:spcBef>
                  <a:spcPts val="82"/>
                </a:spcBef>
              </a:pPr>
              <a:r>
                <a:rPr lang="en-GB" sz="900" b="1">
                  <a:latin typeface="+mj-lt"/>
                </a:rPr>
                <a:t>Title</a:t>
              </a:r>
              <a:endParaRPr sz="900" b="1">
                <a:latin typeface="+mj-lt"/>
              </a:endParaRPr>
            </a:p>
          </p:txBody>
        </p:sp>
        <p:sp>
          <p:nvSpPr>
            <p:cNvPr id="17" name="object 42">
              <a:extLst>
                <a:ext uri="{FF2B5EF4-FFF2-40B4-BE49-F238E27FC236}">
                  <a16:creationId xmlns:a16="http://schemas.microsoft.com/office/drawing/2014/main" id="{ABB3F443-65D6-8E6F-EC12-D0F68B1927DC}"/>
                </a:ext>
              </a:extLst>
            </p:cNvPr>
            <p:cNvSpPr txBox="1"/>
            <p:nvPr/>
          </p:nvSpPr>
          <p:spPr>
            <a:xfrm>
              <a:off x="4443857" y="4078200"/>
              <a:ext cx="1348111" cy="553998"/>
            </a:xfrm>
            <a:prstGeom prst="rect">
              <a:avLst/>
            </a:prstGeom>
          </p:spPr>
          <p:txBody>
            <a:bodyPr vert="horz" wrap="square" lIns="0" tIns="0" rIns="0" bIns="0" rtlCol="0">
              <a:spAutoFit/>
            </a:bodyPr>
            <a:lstStyle/>
            <a:p>
              <a:pPr>
                <a:buClr>
                  <a:srgbClr val="737373"/>
                </a:buClr>
                <a:buSzPct val="203448"/>
                <a:tabLst>
                  <a:tab pos="133617" algn="l"/>
                </a:tabLst>
              </a:pPr>
              <a:r>
                <a:rPr lang="en-GB" sz="900" kern="100"/>
                <a:t>Legend title one</a:t>
              </a:r>
            </a:p>
            <a:p>
              <a:pPr>
                <a:buClr>
                  <a:srgbClr val="737373"/>
                </a:buClr>
                <a:buSzPct val="203448"/>
                <a:tabLst>
                  <a:tab pos="133617" algn="l"/>
                </a:tabLst>
              </a:pPr>
              <a:r>
                <a:rPr lang="en-GB" sz="900" kern="100"/>
                <a:t>Legend title two</a:t>
              </a:r>
            </a:p>
            <a:p>
              <a:pPr>
                <a:buClr>
                  <a:srgbClr val="737373"/>
                </a:buClr>
                <a:buSzPct val="203448"/>
                <a:tabLst>
                  <a:tab pos="133617" algn="l"/>
                </a:tabLst>
              </a:pPr>
              <a:r>
                <a:rPr lang="en-GB" sz="900" kern="100"/>
                <a:t>Legend title three</a:t>
              </a:r>
            </a:p>
            <a:p>
              <a:pPr>
                <a:buClr>
                  <a:srgbClr val="737373"/>
                </a:buClr>
                <a:buSzPct val="203448"/>
                <a:tabLst>
                  <a:tab pos="133617" algn="l"/>
                </a:tabLst>
              </a:pPr>
              <a:r>
                <a:rPr lang="en-GB" sz="900" kern="100"/>
                <a:t>Legend title four</a:t>
              </a:r>
            </a:p>
          </p:txBody>
        </p:sp>
        <p:sp>
          <p:nvSpPr>
            <p:cNvPr id="18" name="Oval 17">
              <a:extLst>
                <a:ext uri="{FF2B5EF4-FFF2-40B4-BE49-F238E27FC236}">
                  <a16:creationId xmlns:a16="http://schemas.microsoft.com/office/drawing/2014/main" id="{38B7928B-A699-37DD-494E-F7B9DDFCA934}"/>
                </a:ext>
              </a:extLst>
            </p:cNvPr>
            <p:cNvSpPr/>
            <p:nvPr/>
          </p:nvSpPr>
          <p:spPr>
            <a:xfrm>
              <a:off x="4281867" y="4109586"/>
              <a:ext cx="72000" cy="72000"/>
            </a:xfrm>
            <a:prstGeom prst="ellipse">
              <a:avLst/>
            </a:prstGeom>
            <a:solidFill>
              <a:schemeClr val="bg1"/>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3C78F19-7D8A-B15E-D18C-398353AF9EF8}"/>
                </a:ext>
              </a:extLst>
            </p:cNvPr>
            <p:cNvSpPr/>
            <p:nvPr/>
          </p:nvSpPr>
          <p:spPr>
            <a:xfrm>
              <a:off x="4281867" y="4242936"/>
              <a:ext cx="72000" cy="7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E2ABA156-A505-342D-8BDE-78E8719F9251}"/>
                </a:ext>
              </a:extLst>
            </p:cNvPr>
            <p:cNvSpPr/>
            <p:nvPr/>
          </p:nvSpPr>
          <p:spPr>
            <a:xfrm>
              <a:off x="4281867" y="4382636"/>
              <a:ext cx="72000" cy="7200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259B4B7E-F410-A59E-8B79-62ECE041C3B4}"/>
                </a:ext>
              </a:extLst>
            </p:cNvPr>
            <p:cNvSpPr/>
            <p:nvPr/>
          </p:nvSpPr>
          <p:spPr>
            <a:xfrm>
              <a:off x="4281867" y="4522336"/>
              <a:ext cx="72000" cy="72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23" name="Table 22">
            <a:extLst>
              <a:ext uri="{FF2B5EF4-FFF2-40B4-BE49-F238E27FC236}">
                <a16:creationId xmlns:a16="http://schemas.microsoft.com/office/drawing/2014/main" id="{2BF96EAA-609C-FD92-C71D-A9FDFF6671F9}"/>
              </a:ext>
            </a:extLst>
          </p:cNvPr>
          <p:cNvGraphicFramePr>
            <a:graphicFrameLocks noGrp="1"/>
          </p:cNvGraphicFramePr>
          <p:nvPr>
            <p:extLst>
              <p:ext uri="{D42A27DB-BD31-4B8C-83A1-F6EECF244321}">
                <p14:modId xmlns:p14="http://schemas.microsoft.com/office/powerpoint/2010/main" val="3341583255"/>
              </p:ext>
            </p:extLst>
          </p:nvPr>
        </p:nvGraphicFramePr>
        <p:xfrm>
          <a:off x="4273550" y="4914800"/>
          <a:ext cx="7445376" cy="1244700"/>
        </p:xfrm>
        <a:graphic>
          <a:graphicData uri="http://schemas.openxmlformats.org/drawingml/2006/table">
            <a:tbl>
              <a:tblPr firstRow="1" bandRow="1">
                <a:tableStyleId>{2D5ABB26-0587-4C30-8999-92F81FD0307C}</a:tableStyleId>
              </a:tblPr>
              <a:tblGrid>
                <a:gridCol w="950149">
                  <a:extLst>
                    <a:ext uri="{9D8B030D-6E8A-4147-A177-3AD203B41FA5}">
                      <a16:colId xmlns:a16="http://schemas.microsoft.com/office/drawing/2014/main" val="1693086181"/>
                    </a:ext>
                  </a:extLst>
                </a:gridCol>
                <a:gridCol w="1531643">
                  <a:extLst>
                    <a:ext uri="{9D8B030D-6E8A-4147-A177-3AD203B41FA5}">
                      <a16:colId xmlns:a16="http://schemas.microsoft.com/office/drawing/2014/main" val="3153222345"/>
                    </a:ext>
                  </a:extLst>
                </a:gridCol>
                <a:gridCol w="933701">
                  <a:extLst>
                    <a:ext uri="{9D8B030D-6E8A-4147-A177-3AD203B41FA5}">
                      <a16:colId xmlns:a16="http://schemas.microsoft.com/office/drawing/2014/main" val="4005391702"/>
                    </a:ext>
                  </a:extLst>
                </a:gridCol>
                <a:gridCol w="1548091">
                  <a:extLst>
                    <a:ext uri="{9D8B030D-6E8A-4147-A177-3AD203B41FA5}">
                      <a16:colId xmlns:a16="http://schemas.microsoft.com/office/drawing/2014/main" val="3255537731"/>
                    </a:ext>
                  </a:extLst>
                </a:gridCol>
                <a:gridCol w="917253">
                  <a:extLst>
                    <a:ext uri="{9D8B030D-6E8A-4147-A177-3AD203B41FA5}">
                      <a16:colId xmlns:a16="http://schemas.microsoft.com/office/drawing/2014/main" val="1519840890"/>
                    </a:ext>
                  </a:extLst>
                </a:gridCol>
                <a:gridCol w="1564539">
                  <a:extLst>
                    <a:ext uri="{9D8B030D-6E8A-4147-A177-3AD203B41FA5}">
                      <a16:colId xmlns:a16="http://schemas.microsoft.com/office/drawing/2014/main" val="4289604162"/>
                    </a:ext>
                  </a:extLst>
                </a:gridCol>
              </a:tblGrid>
              <a:tr h="373050">
                <a:tc gridSpan="6">
                  <a:txBody>
                    <a:bodyPr/>
                    <a:lstStyle/>
                    <a:p>
                      <a:r>
                        <a:rPr lang="en-GB" sz="1200" kern="1200">
                          <a:solidFill>
                            <a:schemeClr val="tx1"/>
                          </a:solidFill>
                          <a:effectLst/>
                          <a:latin typeface="+mn-lt"/>
                          <a:ea typeface="+mn-ea"/>
                          <a:cs typeface="+mn-cs"/>
                        </a:rPr>
                        <a:t>Sam </a:t>
                      </a:r>
                      <a:r>
                        <a:rPr lang="en-GB" sz="1200" kern="1200" err="1">
                          <a:solidFill>
                            <a:schemeClr val="tx1"/>
                          </a:solidFill>
                          <a:effectLst/>
                          <a:latin typeface="+mn-lt"/>
                          <a:ea typeface="+mn-ea"/>
                          <a:cs typeface="+mn-cs"/>
                        </a:rPr>
                        <a:t>rae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serit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autemquas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volore</a:t>
                      </a:r>
                      <a:endParaRPr lang="en-GB" sz="1200" kern="1200">
                        <a:solidFill>
                          <a:schemeClr val="tx1"/>
                        </a:solidFill>
                        <a:effectLst/>
                        <a:latin typeface="+mn-lt"/>
                        <a:ea typeface="+mn-ea"/>
                        <a:cs typeface="+mn-cs"/>
                      </a:endParaRPr>
                    </a:p>
                  </a:txBody>
                  <a:tcPr marL="108000" marT="7200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tc hMerge="1">
                  <a:txBody>
                    <a:bodyPr/>
                    <a:lstStyle/>
                    <a:p>
                      <a:endParaRPr lang="en-GB"/>
                    </a:p>
                  </a:txBody>
                  <a:tcPr>
                    <a:solidFill>
                      <a:schemeClr val="accent6"/>
                    </a:solidFill>
                  </a:tcPr>
                </a:tc>
                <a:tc hMerge="1">
                  <a:txBody>
                    <a:bodyPr/>
                    <a:lstStyle/>
                    <a:p>
                      <a:endParaRPr lang="en-GB"/>
                    </a:p>
                  </a:txBody>
                  <a:tcPr/>
                </a:tc>
                <a:extLst>
                  <a:ext uri="{0D108BD9-81ED-4DB2-BD59-A6C34878D82A}">
                    <a16:rowId xmlns:a16="http://schemas.microsoft.com/office/drawing/2014/main" val="2375263060"/>
                  </a:ext>
                </a:extLst>
              </a:tr>
              <a:tr h="871650">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nSpc>
                          <a:spcPct val="110000"/>
                        </a:lnSpc>
                      </a:pPr>
                      <a:r>
                        <a:rPr lang="en-GB" sz="800" b="1"/>
                        <a:t>Ande </a:t>
                      </a:r>
                      <a:r>
                        <a:rPr lang="en-GB" sz="800" b="1" err="1"/>
                        <a:t>asmin</a:t>
                      </a:r>
                      <a:endParaRPr lang="en-GB" sz="800" b="1"/>
                    </a:p>
                    <a:p>
                      <a:pPr marL="126000" indent="-126000">
                        <a:lnSpc>
                          <a:spcPct val="110000"/>
                        </a:lnSpc>
                        <a:buClr>
                          <a:schemeClr val="accent1"/>
                        </a:buClr>
                        <a:buSzPct val="140000"/>
                        <a:buFont typeface="Hitachi Sans"/>
                        <a:buChar char="●"/>
                      </a:pPr>
                      <a:r>
                        <a:rPr lang="en-GB" sz="800"/>
                        <a:t>Gia </a:t>
                      </a:r>
                      <a:r>
                        <a:rPr lang="en-GB" sz="800" err="1"/>
                        <a:t>nam</a:t>
                      </a:r>
                      <a:r>
                        <a:rPr lang="en-GB" sz="800"/>
                        <a:t> </a:t>
                      </a:r>
                      <a:r>
                        <a:rPr lang="en-GB" sz="800" err="1"/>
                        <a:t>inis</a:t>
                      </a:r>
                      <a:r>
                        <a:rPr lang="en-GB" sz="800"/>
                        <a:t> </a:t>
                      </a:r>
                      <a:r>
                        <a:rPr lang="en-GB" sz="800" err="1"/>
                        <a:t>aborenemo</a:t>
                      </a:r>
                      <a:endParaRPr lang="en-GB" sz="800"/>
                    </a:p>
                    <a:p>
                      <a:pPr marL="126000" indent="-126000">
                        <a:lnSpc>
                          <a:spcPct val="110000"/>
                        </a:lnSpc>
                        <a:buClr>
                          <a:schemeClr val="accent2"/>
                        </a:buClr>
                        <a:buSzPct val="140000"/>
                        <a:buFont typeface="Hitachi Sans"/>
                        <a:buChar char="●"/>
                      </a:pPr>
                      <a:r>
                        <a:rPr lang="en-GB" sz="800" err="1"/>
                        <a:t>Spis</a:t>
                      </a:r>
                      <a:r>
                        <a:rPr lang="en-GB" sz="800"/>
                        <a:t> </a:t>
                      </a:r>
                      <a:r>
                        <a:rPr lang="en-GB" sz="800" err="1"/>
                        <a:t>velicae</a:t>
                      </a:r>
                      <a:r>
                        <a:rPr lang="en-GB" sz="800"/>
                        <a:t> </a:t>
                      </a:r>
                      <a:r>
                        <a:rPr lang="en-GB" sz="800" err="1"/>
                        <a:t>riaerum</a:t>
                      </a:r>
                      <a:endParaRPr lang="en-GB" sz="800"/>
                    </a:p>
                    <a:p>
                      <a:pPr marL="126000" indent="-126000">
                        <a:lnSpc>
                          <a:spcPct val="110000"/>
                        </a:lnSpc>
                        <a:buClr>
                          <a:schemeClr val="accent3"/>
                        </a:buClr>
                        <a:buSzPct val="140000"/>
                        <a:buFont typeface="Hitachi Sans"/>
                        <a:buChar char="●"/>
                      </a:pPr>
                      <a:r>
                        <a:rPr lang="en-GB" sz="800" err="1"/>
                        <a:t>Incium</a:t>
                      </a:r>
                      <a:r>
                        <a:rPr lang="en-GB" sz="800"/>
                        <a:t> </a:t>
                      </a:r>
                      <a:r>
                        <a:rPr lang="en-GB" sz="800" err="1"/>
                        <a:t>ium</a:t>
                      </a:r>
                      <a:r>
                        <a:rPr lang="en-GB" sz="800"/>
                        <a:t> </a:t>
                      </a:r>
                      <a:r>
                        <a:rPr lang="en-GB" sz="800" err="1"/>
                        <a:t>volupid</a:t>
                      </a:r>
                      <a:endParaRPr lang="en-GB" sz="800"/>
                    </a:p>
                  </a:txBody>
                  <a:tcPr marT="9720" marB="9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87423716"/>
                  </a:ext>
                </a:extLst>
              </a:tr>
            </a:tbl>
          </a:graphicData>
        </a:graphic>
      </p:graphicFrame>
      <p:graphicFrame>
        <p:nvGraphicFramePr>
          <p:cNvPr id="24" name="Chart 23">
            <a:extLst>
              <a:ext uri="{FF2B5EF4-FFF2-40B4-BE49-F238E27FC236}">
                <a16:creationId xmlns:a16="http://schemas.microsoft.com/office/drawing/2014/main" id="{B36EBFAF-5B3F-3A8D-EEAE-B0A0F7AA3422}"/>
              </a:ext>
            </a:extLst>
          </p:cNvPr>
          <p:cNvGraphicFramePr/>
          <p:nvPr>
            <p:extLst>
              <p:ext uri="{D42A27DB-BD31-4B8C-83A1-F6EECF244321}">
                <p14:modId xmlns:p14="http://schemas.microsoft.com/office/powerpoint/2010/main" val="51712219"/>
              </p:ext>
            </p:extLst>
          </p:nvPr>
        </p:nvGraphicFramePr>
        <p:xfrm>
          <a:off x="4353867" y="5140493"/>
          <a:ext cx="786409" cy="9233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3D89985B-0C0A-D699-9FE3-75A5E9B696B5}"/>
              </a:ext>
            </a:extLst>
          </p:cNvPr>
          <p:cNvGraphicFramePr/>
          <p:nvPr>
            <p:extLst>
              <p:ext uri="{D42A27DB-BD31-4B8C-83A1-F6EECF244321}">
                <p14:modId xmlns:p14="http://schemas.microsoft.com/office/powerpoint/2010/main" val="3390197980"/>
              </p:ext>
            </p:extLst>
          </p:nvPr>
        </p:nvGraphicFramePr>
        <p:xfrm>
          <a:off x="6806383" y="5128461"/>
          <a:ext cx="950914" cy="9014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a:extLst>
              <a:ext uri="{FF2B5EF4-FFF2-40B4-BE49-F238E27FC236}">
                <a16:creationId xmlns:a16="http://schemas.microsoft.com/office/drawing/2014/main" id="{F368DEF7-9330-C8AE-C7BB-A9F6C7D18094}"/>
              </a:ext>
            </a:extLst>
          </p:cNvPr>
          <p:cNvGraphicFramePr/>
          <p:nvPr>
            <p:extLst>
              <p:ext uri="{D42A27DB-BD31-4B8C-83A1-F6EECF244321}">
                <p14:modId xmlns:p14="http://schemas.microsoft.com/office/powerpoint/2010/main" val="1131886623"/>
              </p:ext>
            </p:extLst>
          </p:nvPr>
        </p:nvGraphicFramePr>
        <p:xfrm>
          <a:off x="9321805" y="5131948"/>
          <a:ext cx="1024501" cy="90829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36978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57E9-C2E4-0682-BD5F-B2132E7EF6F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90B78D-08A1-2C70-4E1A-EE1B4D70B8D1}"/>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72718CB-33DC-8784-22C8-2EF6E20DC55E}"/>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46</a:t>
            </a:fld>
            <a:endParaRPr lang="en-GB"/>
          </a:p>
        </p:txBody>
      </p:sp>
      <p:sp>
        <p:nvSpPr>
          <p:cNvPr id="5" name="Title 4">
            <a:extLst>
              <a:ext uri="{FF2B5EF4-FFF2-40B4-BE49-F238E27FC236}">
                <a16:creationId xmlns:a16="http://schemas.microsoft.com/office/drawing/2014/main" id="{C3B6EE7B-9F32-25B6-AD67-AC26379A025F}"/>
              </a:ext>
            </a:extLst>
          </p:cNvPr>
          <p:cNvSpPr>
            <a:spLocks noGrp="1"/>
          </p:cNvSpPr>
          <p:nvPr>
            <p:ph type="title"/>
          </p:nvPr>
        </p:nvSpPr>
        <p:spPr>
          <a:xfrm>
            <a:off x="469899" y="698500"/>
            <a:ext cx="7445375" cy="304699"/>
          </a:xfrm>
        </p:spPr>
        <p:txBody>
          <a:bodyPr/>
          <a:lstStyle/>
          <a:p>
            <a:r>
              <a:rPr lang="en-GB"/>
              <a:t>Slide title here</a:t>
            </a:r>
          </a:p>
        </p:txBody>
      </p:sp>
      <p:sp>
        <p:nvSpPr>
          <p:cNvPr id="4" name="Text Placeholder 3">
            <a:extLst>
              <a:ext uri="{FF2B5EF4-FFF2-40B4-BE49-F238E27FC236}">
                <a16:creationId xmlns:a16="http://schemas.microsoft.com/office/drawing/2014/main" id="{27F3D818-4326-A2EF-F6CD-5F271AEA7C91}"/>
              </a:ext>
            </a:extLst>
          </p:cNvPr>
          <p:cNvSpPr>
            <a:spLocks noGrp="1"/>
          </p:cNvSpPr>
          <p:nvPr>
            <p:ph type="body" sz="half" idx="2"/>
          </p:nvPr>
        </p:nvSpPr>
        <p:spPr>
          <a:xfrm>
            <a:off x="473075" y="403225"/>
            <a:ext cx="4591050" cy="206375"/>
          </a:xfrm>
        </p:spPr>
        <p:txBody>
          <a:bodyPr/>
          <a:lstStyle/>
          <a:p>
            <a:r>
              <a:rPr lang="en-GB"/>
              <a:t>Running header</a:t>
            </a:r>
          </a:p>
        </p:txBody>
      </p:sp>
      <p:sp>
        <p:nvSpPr>
          <p:cNvPr id="13" name="Rectangle: Rounded Corners 6">
            <a:extLst>
              <a:ext uri="{FF2B5EF4-FFF2-40B4-BE49-F238E27FC236}">
                <a16:creationId xmlns:a16="http://schemas.microsoft.com/office/drawing/2014/main" id="{C183EA9C-00BC-F98C-084C-09B9F89961E8}"/>
              </a:ext>
            </a:extLst>
          </p:cNvPr>
          <p:cNvSpPr/>
          <p:nvPr/>
        </p:nvSpPr>
        <p:spPr>
          <a:xfrm>
            <a:off x="932725" y="4150360"/>
            <a:ext cx="2422842" cy="1244600"/>
          </a:xfrm>
          <a:prstGeom prst="roundRect">
            <a:avLst>
              <a:gd name="adj" fmla="val 328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EFE82EA5-6F56-56AC-4233-A017DA4D21D6}"/>
              </a:ext>
            </a:extLst>
          </p:cNvPr>
          <p:cNvPicPr>
            <a:picLocks noChangeAspect="1"/>
          </p:cNvPicPr>
          <p:nvPr/>
        </p:nvPicPr>
        <p:blipFill>
          <a:blip r:embed="rId3">
            <a:duotone>
              <a:schemeClr val="accent6">
                <a:shade val="45000"/>
                <a:satMod val="135000"/>
              </a:schemeClr>
              <a:prstClr val="white"/>
            </a:duotone>
            <a:alphaModFix amt="50000"/>
            <a:extLst>
              <a:ext uri="{BEBA8EAE-BF5A-486C-A8C5-ECC9F3942E4B}">
                <a14:imgProps xmlns:a14="http://schemas.microsoft.com/office/drawing/2010/main">
                  <a14:imgLayer r:embed="rId4">
                    <a14:imgEffect>
                      <a14:artisticBlur radius="0"/>
                    </a14:imgEffect>
                  </a14:imgLayer>
                </a14:imgProps>
              </a:ext>
              <a:ext uri="{28A0092B-C50C-407E-A947-70E740481C1C}">
                <a14:useLocalDpi xmlns:a14="http://schemas.microsoft.com/office/drawing/2010/main" val="0"/>
              </a:ext>
            </a:extLst>
          </a:blip>
          <a:stretch>
            <a:fillRect/>
          </a:stretch>
        </p:blipFill>
        <p:spPr>
          <a:xfrm>
            <a:off x="2299200" y="1353792"/>
            <a:ext cx="8497003" cy="4799261"/>
          </a:xfrm>
          <a:prstGeom prst="rect">
            <a:avLst/>
          </a:prstGeom>
          <a:effectLst>
            <a:glow>
              <a:srgbClr val="9B00FA">
                <a:alpha val="72000"/>
              </a:srgbClr>
            </a:glow>
          </a:effectLst>
        </p:spPr>
      </p:pic>
      <p:sp>
        <p:nvSpPr>
          <p:cNvPr id="15" name="Rectangle 14">
            <a:extLst>
              <a:ext uri="{FF2B5EF4-FFF2-40B4-BE49-F238E27FC236}">
                <a16:creationId xmlns:a16="http://schemas.microsoft.com/office/drawing/2014/main" id="{C01A66CB-2C6A-EFE7-CA72-D89BE5D56390}"/>
              </a:ext>
            </a:extLst>
          </p:cNvPr>
          <p:cNvSpPr>
            <a:spLocks/>
          </p:cNvSpPr>
          <p:nvPr/>
        </p:nvSpPr>
        <p:spPr>
          <a:xfrm>
            <a:off x="6884917" y="4087236"/>
            <a:ext cx="995433" cy="713455"/>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26CD60-B0C1-C66C-0EAF-4CC63F6EF4D1}"/>
              </a:ext>
            </a:extLst>
          </p:cNvPr>
          <p:cNvSpPr>
            <a:spLocks/>
          </p:cNvSpPr>
          <p:nvPr/>
        </p:nvSpPr>
        <p:spPr>
          <a:xfrm>
            <a:off x="9322679" y="4005097"/>
            <a:ext cx="1012038" cy="71345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0F834B-96B9-AF01-9DE1-834BF17CCE20}"/>
              </a:ext>
            </a:extLst>
          </p:cNvPr>
          <p:cNvSpPr>
            <a:spLocks/>
          </p:cNvSpPr>
          <p:nvPr/>
        </p:nvSpPr>
        <p:spPr>
          <a:xfrm>
            <a:off x="8843962" y="2655588"/>
            <a:ext cx="984735" cy="740876"/>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E42300-ABF2-44F5-C1CD-B3389269C63D}"/>
              </a:ext>
            </a:extLst>
          </p:cNvPr>
          <p:cNvSpPr>
            <a:spLocks/>
          </p:cNvSpPr>
          <p:nvPr/>
        </p:nvSpPr>
        <p:spPr>
          <a:xfrm>
            <a:off x="6841265" y="2666961"/>
            <a:ext cx="995433" cy="72950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54F927-2D73-8AF3-141E-269461817024}"/>
              </a:ext>
            </a:extLst>
          </p:cNvPr>
          <p:cNvSpPr>
            <a:spLocks/>
          </p:cNvSpPr>
          <p:nvPr/>
        </p:nvSpPr>
        <p:spPr>
          <a:xfrm>
            <a:off x="4468077" y="2847279"/>
            <a:ext cx="995433" cy="684253"/>
          </a:xfrm>
          <a:prstGeom prst="rect">
            <a:avLst/>
          </a:prstGeom>
          <a:solidFill>
            <a:schemeClr val="accent6">
              <a:alpha val="7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BA6CD20-FA6E-485E-750B-5631993C1631}"/>
              </a:ext>
            </a:extLst>
          </p:cNvPr>
          <p:cNvSpPr txBox="1">
            <a:spLocks/>
          </p:cNvSpPr>
          <p:nvPr/>
        </p:nvSpPr>
        <p:spPr>
          <a:xfrm>
            <a:off x="6959681" y="3693231"/>
            <a:ext cx="845904" cy="473433"/>
          </a:xfrm>
          <a:prstGeom prst="rect">
            <a:avLst/>
          </a:prstGeom>
          <a:noFill/>
          <a:ln>
            <a:noFill/>
          </a:ln>
        </p:spPr>
        <p:txBody>
          <a:bodyPr wrap="square" lIns="0" tIns="0" rIns="0" bIns="0" rtlCol="0" anchor="t" anchorCtr="0">
            <a:noAutofit/>
          </a:bodyPr>
          <a:lstStyle/>
          <a:p>
            <a:r>
              <a:rPr lang="en-GB" sz="2800" b="1" spc="-100" dirty="0">
                <a:latin typeface="+mj-lt"/>
              </a:rPr>
              <a:t>56</a:t>
            </a:r>
            <a:r>
              <a:rPr lang="en-GB" sz="2800" b="1" dirty="0">
                <a:latin typeface="+mj-lt"/>
              </a:rPr>
              <a:t>%</a:t>
            </a:r>
            <a:endParaRPr lang="en-US" sz="2800" b="1" dirty="0">
              <a:latin typeface="+mj-lt"/>
            </a:endParaRPr>
          </a:p>
        </p:txBody>
      </p:sp>
      <p:sp>
        <p:nvSpPr>
          <p:cNvPr id="23" name="TextBox 22">
            <a:extLst>
              <a:ext uri="{FF2B5EF4-FFF2-40B4-BE49-F238E27FC236}">
                <a16:creationId xmlns:a16="http://schemas.microsoft.com/office/drawing/2014/main" id="{BDA8CF23-0014-9465-387D-F124EB7D954F}"/>
              </a:ext>
            </a:extLst>
          </p:cNvPr>
          <p:cNvSpPr txBox="1">
            <a:spLocks/>
          </p:cNvSpPr>
          <p:nvPr/>
        </p:nvSpPr>
        <p:spPr>
          <a:xfrm>
            <a:off x="6762473" y="2282396"/>
            <a:ext cx="1004793" cy="490584"/>
          </a:xfrm>
          <a:prstGeom prst="rect">
            <a:avLst/>
          </a:prstGeom>
          <a:noFill/>
        </p:spPr>
        <p:txBody>
          <a:bodyPr wrap="square" lIns="0" tIns="0" rIns="0" bIns="0" rtlCol="0" anchor="t" anchorCtr="0">
            <a:noAutofit/>
          </a:bodyPr>
          <a:lstStyle/>
          <a:p>
            <a:pPr algn="r"/>
            <a:r>
              <a:rPr lang="en-GB" sz="2800" b="1" dirty="0">
                <a:latin typeface="+mj-lt"/>
              </a:rPr>
              <a:t>7%</a:t>
            </a:r>
            <a:endParaRPr lang="en-US" sz="2800" b="1" dirty="0">
              <a:latin typeface="+mj-lt"/>
            </a:endParaRPr>
          </a:p>
        </p:txBody>
      </p:sp>
      <p:sp>
        <p:nvSpPr>
          <p:cNvPr id="24" name="TextBox 23">
            <a:extLst>
              <a:ext uri="{FF2B5EF4-FFF2-40B4-BE49-F238E27FC236}">
                <a16:creationId xmlns:a16="http://schemas.microsoft.com/office/drawing/2014/main" id="{1A81E1B1-99D5-BD84-3BC0-6E7F6B66B60C}"/>
              </a:ext>
            </a:extLst>
          </p:cNvPr>
          <p:cNvSpPr txBox="1">
            <a:spLocks/>
          </p:cNvSpPr>
          <p:nvPr/>
        </p:nvSpPr>
        <p:spPr>
          <a:xfrm>
            <a:off x="8913377" y="2270625"/>
            <a:ext cx="845903" cy="519527"/>
          </a:xfrm>
          <a:prstGeom prst="rect">
            <a:avLst/>
          </a:prstGeom>
          <a:noFill/>
        </p:spPr>
        <p:txBody>
          <a:bodyPr wrap="square" lIns="0" tIns="0" rIns="0" bIns="0" rtlCol="0" anchor="t" anchorCtr="0">
            <a:noAutofit/>
          </a:bodyPr>
          <a:lstStyle/>
          <a:p>
            <a:pPr algn="r"/>
            <a:r>
              <a:rPr lang="en-GB" sz="2800" b="1" dirty="0">
                <a:latin typeface="+mj-lt"/>
              </a:rPr>
              <a:t>3%</a:t>
            </a:r>
            <a:endParaRPr lang="en-US" sz="2800" b="1" dirty="0">
              <a:latin typeface="+mj-lt"/>
            </a:endParaRPr>
          </a:p>
        </p:txBody>
      </p:sp>
      <p:sp>
        <p:nvSpPr>
          <p:cNvPr id="25" name="TextBox 24">
            <a:extLst>
              <a:ext uri="{FF2B5EF4-FFF2-40B4-BE49-F238E27FC236}">
                <a16:creationId xmlns:a16="http://schemas.microsoft.com/office/drawing/2014/main" id="{8B8D5E2B-F4EA-1BC3-7D35-39593E0D228B}"/>
              </a:ext>
            </a:extLst>
          </p:cNvPr>
          <p:cNvSpPr txBox="1"/>
          <p:nvPr/>
        </p:nvSpPr>
        <p:spPr>
          <a:xfrm>
            <a:off x="1110207" y="4369135"/>
            <a:ext cx="2072640" cy="656404"/>
          </a:xfrm>
          <a:prstGeom prst="rect">
            <a:avLst/>
          </a:prstGeom>
          <a:noFill/>
        </p:spPr>
        <p:txBody>
          <a:bodyPr wrap="square" lIns="0" tIns="0" rIns="0" bIns="0">
            <a:noAutofit/>
          </a:bodyPr>
          <a:lstStyle/>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err="1">
                <a:ln>
                  <a:noFill/>
                </a:ln>
                <a:solidFill>
                  <a:schemeClr val="bg1"/>
                </a:solidFill>
                <a:effectLst/>
                <a:uLnTx/>
                <a:uFillTx/>
                <a:ea typeface="+mn-ea"/>
                <a:cs typeface="+mn-cs"/>
              </a:rPr>
              <a:t>Fusce</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posuere</a:t>
            </a:r>
            <a:r>
              <a:rPr kumimoji="0" lang="en-US" sz="1100" i="0" u="none" strike="noStrike" kern="1200" cap="none" spc="0" normalizeH="0" baseline="0" noProof="0" dirty="0">
                <a:ln>
                  <a:noFill/>
                </a:ln>
                <a:solidFill>
                  <a:schemeClr val="bg1"/>
                </a:solidFill>
                <a:effectLst/>
                <a:uLnTx/>
                <a:uFillTx/>
                <a:ea typeface="+mn-ea"/>
                <a:cs typeface="+mn-cs"/>
              </a:rPr>
              <a:t>, magna sed pulvinar </a:t>
            </a:r>
            <a:r>
              <a:rPr kumimoji="0" lang="en-US" sz="1100" i="0" u="none" strike="noStrike" kern="1200" cap="none" spc="0" normalizeH="0" baseline="0" noProof="0" dirty="0" err="1">
                <a:ln>
                  <a:noFill/>
                </a:ln>
                <a:solidFill>
                  <a:schemeClr val="bg1"/>
                </a:solidFill>
                <a:effectLst/>
                <a:uLnTx/>
                <a:uFillTx/>
                <a:ea typeface="+mn-ea"/>
                <a:cs typeface="+mn-cs"/>
              </a:rPr>
              <a:t>ultricies</a:t>
            </a:r>
            <a:endParaRPr kumimoji="0" lang="en-US" sz="1100" i="0" u="none" strike="noStrike" kern="1200" cap="none" spc="0" normalizeH="0" baseline="0" noProof="0" dirty="0">
              <a:ln>
                <a:noFill/>
              </a:ln>
              <a:solidFill>
                <a:schemeClr val="bg1"/>
              </a:solidFill>
              <a:effectLst/>
              <a:uLnTx/>
              <a:uFillTx/>
              <a:ea typeface="+mn-ea"/>
              <a:cs typeface="+mn-cs"/>
            </a:endParaRPr>
          </a:p>
          <a:p>
            <a:pPr marR="0" lvl="0" algn="ctr" defTabSz="914400" rtl="0" eaLnBrk="1" fontAlgn="auto" latinLnBrk="0" hangingPunct="1">
              <a:lnSpc>
                <a:spcPct val="100000"/>
              </a:lnSpc>
              <a:spcBef>
                <a:spcPts val="0"/>
              </a:spcBef>
              <a:spcAft>
                <a:spcPts val="1200"/>
              </a:spcAft>
              <a:buClrTx/>
              <a:buSzTx/>
              <a:tabLst/>
              <a:defRPr/>
            </a:pPr>
            <a:r>
              <a:rPr kumimoji="0" lang="en-US" sz="1100" i="0" u="none" strike="noStrike" kern="1200" cap="none" spc="0" normalizeH="0" baseline="0" noProof="0" dirty="0">
                <a:ln>
                  <a:noFill/>
                </a:ln>
                <a:solidFill>
                  <a:schemeClr val="bg1"/>
                </a:solidFill>
                <a:effectLst/>
                <a:uLnTx/>
                <a:uFillTx/>
                <a:ea typeface="+mn-ea"/>
                <a:cs typeface="+mn-cs"/>
              </a:rPr>
              <a:t>Maecenas </a:t>
            </a:r>
            <a:r>
              <a:rPr kumimoji="0" lang="en-US" sz="1100" i="0" u="none" strike="noStrike" kern="1200" cap="none" spc="0" normalizeH="0" baseline="0" noProof="0" dirty="0" err="1">
                <a:ln>
                  <a:noFill/>
                </a:ln>
                <a:solidFill>
                  <a:schemeClr val="bg1"/>
                </a:solidFill>
                <a:effectLst/>
                <a:uLnTx/>
                <a:uFillTx/>
                <a:ea typeface="+mn-ea"/>
                <a:cs typeface="+mn-cs"/>
              </a:rPr>
              <a:t>porttitor</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purus</a:t>
            </a:r>
            <a:r>
              <a:rPr kumimoji="0" lang="en-US" sz="1100" i="0" u="none" strike="noStrike" kern="1200" cap="none" spc="0" normalizeH="0" baseline="0" noProof="0" dirty="0">
                <a:ln>
                  <a:noFill/>
                </a:ln>
                <a:solidFill>
                  <a:schemeClr val="bg1"/>
                </a:solidFill>
                <a:effectLst/>
                <a:uLnTx/>
                <a:uFillTx/>
                <a:ea typeface="+mn-ea"/>
                <a:cs typeface="+mn-cs"/>
              </a:rPr>
              <a:t> </a:t>
            </a:r>
            <a:r>
              <a:rPr kumimoji="0" lang="en-US" sz="1100" i="0" u="none" strike="noStrike" kern="1200" cap="none" spc="0" normalizeH="0" baseline="0" noProof="0" dirty="0" err="1">
                <a:ln>
                  <a:noFill/>
                </a:ln>
                <a:solidFill>
                  <a:schemeClr val="bg1"/>
                </a:solidFill>
                <a:effectLst/>
                <a:uLnTx/>
                <a:uFillTx/>
                <a:ea typeface="+mn-ea"/>
                <a:cs typeface="+mn-cs"/>
              </a:rPr>
              <a:t>lectus</a:t>
            </a:r>
            <a:r>
              <a:rPr kumimoji="0" lang="en-US" sz="1100" i="0" u="none" strike="noStrike" kern="1200" cap="none" spc="0" normalizeH="0" baseline="0" noProof="0" dirty="0">
                <a:ln>
                  <a:noFill/>
                </a:ln>
                <a:solidFill>
                  <a:schemeClr val="bg1"/>
                </a:solidFill>
                <a:effectLst/>
                <a:uLnTx/>
                <a:uFillTx/>
                <a:ea typeface="+mn-ea"/>
                <a:cs typeface="+mn-cs"/>
              </a:rPr>
              <a:t>, sit </a:t>
            </a:r>
            <a:r>
              <a:rPr kumimoji="0" lang="en-US" sz="1100" i="0" u="none" strike="noStrike" kern="1200" cap="none" spc="0" normalizeH="0" baseline="0" noProof="0" dirty="0" err="1">
                <a:ln>
                  <a:noFill/>
                </a:ln>
                <a:solidFill>
                  <a:schemeClr val="bg1"/>
                </a:solidFill>
                <a:effectLst/>
                <a:uLnTx/>
                <a:uFillTx/>
                <a:latin typeface="+mj-lt"/>
                <a:ea typeface="+mn-ea"/>
                <a:cs typeface="+mn-cs"/>
              </a:rPr>
              <a:t>quis</a:t>
            </a:r>
            <a:r>
              <a:rPr kumimoji="0" lang="en-US" sz="1100" i="0" u="none" strike="noStrike" kern="1200" cap="none" spc="0" normalizeH="0" baseline="0" noProof="0" dirty="0">
                <a:ln>
                  <a:noFill/>
                </a:ln>
                <a:solidFill>
                  <a:schemeClr val="bg1"/>
                </a:solidFill>
                <a:effectLst/>
                <a:uLnTx/>
                <a:uFillTx/>
                <a:latin typeface="+mj-lt"/>
                <a:ea typeface="+mn-ea"/>
                <a:cs typeface="+mn-cs"/>
              </a:rPr>
              <a:t> </a:t>
            </a:r>
            <a:r>
              <a:rPr kumimoji="0" lang="en-US" sz="1100" i="0" u="none" strike="noStrike" kern="1200" cap="none" spc="0" normalizeH="0" baseline="0" noProof="0" dirty="0" err="1">
                <a:ln>
                  <a:noFill/>
                </a:ln>
                <a:solidFill>
                  <a:schemeClr val="bg1"/>
                </a:solidFill>
                <a:effectLst/>
                <a:uLnTx/>
                <a:uFillTx/>
                <a:latin typeface="+mj-lt"/>
                <a:ea typeface="+mn-ea"/>
                <a:cs typeface="+mn-cs"/>
              </a:rPr>
              <a:t>urna</a:t>
            </a:r>
            <a:endParaRPr kumimoji="0" lang="en-US" sz="110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Box 25">
            <a:extLst>
              <a:ext uri="{FF2B5EF4-FFF2-40B4-BE49-F238E27FC236}">
                <a16:creationId xmlns:a16="http://schemas.microsoft.com/office/drawing/2014/main" id="{BF3D26AB-F858-75A6-9FD3-63F49101E4C3}"/>
              </a:ext>
            </a:extLst>
          </p:cNvPr>
          <p:cNvSpPr txBox="1">
            <a:spLocks/>
          </p:cNvSpPr>
          <p:nvPr/>
        </p:nvSpPr>
        <p:spPr>
          <a:xfrm>
            <a:off x="9304431" y="3617864"/>
            <a:ext cx="950259" cy="444761"/>
          </a:xfrm>
          <a:prstGeom prst="rect">
            <a:avLst/>
          </a:prstGeom>
          <a:noFill/>
        </p:spPr>
        <p:txBody>
          <a:bodyPr wrap="square" lIns="0" tIns="0" rIns="0" bIns="0" rtlCol="0" anchor="t" anchorCtr="0">
            <a:noAutofit/>
          </a:bodyPr>
          <a:lstStyle/>
          <a:p>
            <a:pPr algn="r"/>
            <a:r>
              <a:rPr lang="en-GB" sz="2800" b="1" dirty="0">
                <a:latin typeface="+mj-lt"/>
              </a:rPr>
              <a:t>20%</a:t>
            </a:r>
            <a:endParaRPr lang="en-US" sz="2800" b="1" dirty="0">
              <a:latin typeface="+mj-lt"/>
            </a:endParaRPr>
          </a:p>
        </p:txBody>
      </p:sp>
      <p:sp>
        <p:nvSpPr>
          <p:cNvPr id="27" name="TextBox 26">
            <a:extLst>
              <a:ext uri="{FF2B5EF4-FFF2-40B4-BE49-F238E27FC236}">
                <a16:creationId xmlns:a16="http://schemas.microsoft.com/office/drawing/2014/main" id="{2D4E796A-7590-4EC8-C9B8-CE5DB7FC195B}"/>
              </a:ext>
            </a:extLst>
          </p:cNvPr>
          <p:cNvSpPr txBox="1">
            <a:spLocks/>
          </p:cNvSpPr>
          <p:nvPr/>
        </p:nvSpPr>
        <p:spPr>
          <a:xfrm>
            <a:off x="4635763" y="2456477"/>
            <a:ext cx="759808" cy="272151"/>
          </a:xfrm>
          <a:prstGeom prst="rect">
            <a:avLst/>
          </a:prstGeom>
          <a:noFill/>
        </p:spPr>
        <p:txBody>
          <a:bodyPr wrap="square" lIns="0" tIns="0" rIns="0" bIns="0" rtlCol="0" anchor="t" anchorCtr="0">
            <a:noAutofit/>
          </a:bodyPr>
          <a:lstStyle/>
          <a:p>
            <a:pPr algn="r"/>
            <a:r>
              <a:rPr lang="en-GB" sz="2800" b="1" dirty="0">
                <a:latin typeface="+mj-lt"/>
              </a:rPr>
              <a:t>14%</a:t>
            </a:r>
            <a:endParaRPr lang="en-US" sz="2800" b="1" dirty="0">
              <a:latin typeface="+mj-lt"/>
            </a:endParaRPr>
          </a:p>
        </p:txBody>
      </p:sp>
      <p:sp>
        <p:nvSpPr>
          <p:cNvPr id="28" name="Freeform: Shape 29">
            <a:extLst>
              <a:ext uri="{FF2B5EF4-FFF2-40B4-BE49-F238E27FC236}">
                <a16:creationId xmlns:a16="http://schemas.microsoft.com/office/drawing/2014/main" id="{B8D68123-A4EB-B3C9-448B-E32B59833DB2}"/>
              </a:ext>
            </a:extLst>
          </p:cNvPr>
          <p:cNvSpPr>
            <a:spLocks/>
          </p:cNvSpPr>
          <p:nvPr/>
        </p:nvSpPr>
        <p:spPr>
          <a:xfrm>
            <a:off x="8540726" y="26567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30">
            <a:extLst>
              <a:ext uri="{FF2B5EF4-FFF2-40B4-BE49-F238E27FC236}">
                <a16:creationId xmlns:a16="http://schemas.microsoft.com/office/drawing/2014/main" id="{2A438EB8-46DF-2B9F-9186-1C8111A76BC6}"/>
              </a:ext>
            </a:extLst>
          </p:cNvPr>
          <p:cNvSpPr>
            <a:spLocks/>
          </p:cNvSpPr>
          <p:nvPr/>
        </p:nvSpPr>
        <p:spPr>
          <a:xfrm>
            <a:off x="8898427" y="3672200"/>
            <a:ext cx="1437233" cy="332896"/>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0358 h 347870"/>
              <a:gd name="connsiteX1" fmla="*/ 418041 w 1224491"/>
              <a:gd name="connsiteY1" fmla="*/ 340358 h 347870"/>
              <a:gd name="connsiteX2" fmla="*/ 0 w 1224491"/>
              <a:gd name="connsiteY2" fmla="*/ 7512 h 347870"/>
              <a:gd name="connsiteX0" fmla="*/ 1224491 w 1224491"/>
              <a:gd name="connsiteY0" fmla="*/ 341518 h 341518"/>
              <a:gd name="connsiteX1" fmla="*/ 418041 w 1224491"/>
              <a:gd name="connsiteY1" fmla="*/ 341518 h 341518"/>
              <a:gd name="connsiteX2" fmla="*/ 0 w 1224491"/>
              <a:gd name="connsiteY2" fmla="*/ 8672 h 341518"/>
              <a:gd name="connsiteX0" fmla="*/ 1224508 w 1224508"/>
              <a:gd name="connsiteY0" fmla="*/ 332896 h 332896"/>
              <a:gd name="connsiteX1" fmla="*/ 418058 w 1224508"/>
              <a:gd name="connsiteY1" fmla="*/ 332896 h 332896"/>
              <a:gd name="connsiteX2" fmla="*/ 17 w 1224508"/>
              <a:gd name="connsiteY2" fmla="*/ 50 h 332896"/>
              <a:gd name="connsiteX0" fmla="*/ 1437233 w 1437233"/>
              <a:gd name="connsiteY0" fmla="*/ 332896 h 332896"/>
              <a:gd name="connsiteX1" fmla="*/ 418058 w 1437233"/>
              <a:gd name="connsiteY1" fmla="*/ 332896 h 332896"/>
              <a:gd name="connsiteX2" fmla="*/ 17 w 1437233"/>
              <a:gd name="connsiteY2" fmla="*/ 50 h 332896"/>
            </a:gdLst>
            <a:ahLst/>
            <a:cxnLst>
              <a:cxn ang="0">
                <a:pos x="connsiteX0" y="connsiteY0"/>
              </a:cxn>
              <a:cxn ang="0">
                <a:pos x="connsiteX1" y="connsiteY1"/>
              </a:cxn>
              <a:cxn ang="0">
                <a:pos x="connsiteX2" y="connsiteY2"/>
              </a:cxn>
            </a:cxnLst>
            <a:rect l="l" t="t" r="r" b="b"/>
            <a:pathLst>
              <a:path w="1437233" h="332896">
                <a:moveTo>
                  <a:pt x="1437233" y="332896"/>
                </a:moveTo>
                <a:lnTo>
                  <a:pt x="418058" y="332896"/>
                </a:lnTo>
                <a:cubicBezTo>
                  <a:pt x="417000" y="333426"/>
                  <a:pt x="-3158" y="-4712"/>
                  <a:pt x="17" y="50"/>
                </a:cubicBez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31">
            <a:extLst>
              <a:ext uri="{FF2B5EF4-FFF2-40B4-BE49-F238E27FC236}">
                <a16:creationId xmlns:a16="http://schemas.microsoft.com/office/drawing/2014/main" id="{D8896661-CA56-E811-3504-37F7CA1C1CBA}"/>
              </a:ext>
            </a:extLst>
          </p:cNvPr>
          <p:cNvSpPr>
            <a:spLocks/>
          </p:cNvSpPr>
          <p:nvPr/>
        </p:nvSpPr>
        <p:spPr>
          <a:xfrm>
            <a:off x="4171926" y="2847279"/>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2">
            <a:extLst>
              <a:ext uri="{FF2B5EF4-FFF2-40B4-BE49-F238E27FC236}">
                <a16:creationId xmlns:a16="http://schemas.microsoft.com/office/drawing/2014/main" id="{59083791-9A27-EFE1-F9FB-7AF92F7D9E1B}"/>
              </a:ext>
            </a:extLst>
          </p:cNvPr>
          <p:cNvSpPr>
            <a:spLocks/>
          </p:cNvSpPr>
          <p:nvPr/>
        </p:nvSpPr>
        <p:spPr>
          <a:xfrm>
            <a:off x="6546826" y="2666304"/>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3">
            <a:extLst>
              <a:ext uri="{FF2B5EF4-FFF2-40B4-BE49-F238E27FC236}">
                <a16:creationId xmlns:a16="http://schemas.microsoft.com/office/drawing/2014/main" id="{B011782B-4AE1-31D1-6B16-1DFDDD177B94}"/>
              </a:ext>
            </a:extLst>
          </p:cNvPr>
          <p:cNvSpPr>
            <a:spLocks/>
          </p:cNvSpPr>
          <p:nvPr/>
        </p:nvSpPr>
        <p:spPr>
          <a:xfrm rot="10800000">
            <a:off x="6882132" y="3865465"/>
            <a:ext cx="1292225" cy="217488"/>
          </a:xfrm>
          <a:custGeom>
            <a:avLst/>
            <a:gdLst>
              <a:gd name="connsiteX0" fmla="*/ 1101725 w 1101725"/>
              <a:gd name="connsiteY0" fmla="*/ 0 h 217488"/>
              <a:gd name="connsiteX1" fmla="*/ 295275 w 1101725"/>
              <a:gd name="connsiteY1" fmla="*/ 0 h 217488"/>
              <a:gd name="connsiteX2" fmla="*/ 0 w 1101725"/>
              <a:gd name="connsiteY2" fmla="*/ 217488 h 217488"/>
              <a:gd name="connsiteX0" fmla="*/ 1279525 w 1279525"/>
              <a:gd name="connsiteY0" fmla="*/ 6350 h 217488"/>
              <a:gd name="connsiteX1" fmla="*/ 295275 w 1279525"/>
              <a:gd name="connsiteY1" fmla="*/ 0 h 217488"/>
              <a:gd name="connsiteX2" fmla="*/ 0 w 1279525"/>
              <a:gd name="connsiteY2" fmla="*/ 217488 h 217488"/>
              <a:gd name="connsiteX0" fmla="*/ 1292225 w 1292225"/>
              <a:gd name="connsiteY0" fmla="*/ 4233 h 217488"/>
              <a:gd name="connsiteX1" fmla="*/ 295275 w 1292225"/>
              <a:gd name="connsiteY1" fmla="*/ 0 h 217488"/>
              <a:gd name="connsiteX2" fmla="*/ 0 w 1292225"/>
              <a:gd name="connsiteY2" fmla="*/ 217488 h 217488"/>
            </a:gdLst>
            <a:ahLst/>
            <a:cxnLst>
              <a:cxn ang="0">
                <a:pos x="connsiteX0" y="connsiteY0"/>
              </a:cxn>
              <a:cxn ang="0">
                <a:pos x="connsiteX1" y="connsiteY1"/>
              </a:cxn>
              <a:cxn ang="0">
                <a:pos x="connsiteX2" y="connsiteY2"/>
              </a:cxn>
            </a:cxnLst>
            <a:rect l="l" t="t" r="r" b="b"/>
            <a:pathLst>
              <a:path w="1292225" h="217488">
                <a:moveTo>
                  <a:pt x="1292225" y="4233"/>
                </a:moveTo>
                <a:lnTo>
                  <a:pt x="295275" y="0"/>
                </a:lnTo>
                <a:lnTo>
                  <a:pt x="0" y="217488"/>
                </a:lnTo>
              </a:path>
            </a:pathLst>
          </a:custGeom>
          <a:noFill/>
          <a:ln cap="flat">
            <a:solidFill>
              <a:srgbClr val="CC0000"/>
            </a:solidFill>
            <a:round/>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3F9BB93-77E9-45C3-045F-9E3B65DB7168}"/>
              </a:ext>
            </a:extLst>
          </p:cNvPr>
          <p:cNvSpPr txBox="1"/>
          <p:nvPr/>
        </p:nvSpPr>
        <p:spPr>
          <a:xfrm>
            <a:off x="4484219" y="2859850"/>
            <a:ext cx="963147" cy="788992"/>
          </a:xfrm>
          <a:prstGeom prst="rect">
            <a:avLst/>
          </a:prstGeom>
          <a:noFill/>
        </p:spPr>
        <p:txBody>
          <a:bodyPr wrap="square" lIns="72000" tIns="36000" rIns="72000" bIns="0" rtlCol="0">
            <a:noAutofit/>
          </a:bodyPr>
          <a:lstStyle/>
          <a:p>
            <a:pPr algn="r"/>
            <a:r>
              <a:rPr lang="en-US" sz="1100" dirty="0">
                <a:latin typeface="+mj-lt"/>
              </a:rPr>
              <a:t>AMER</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a:p>
            <a:pPr algn="r"/>
            <a:endParaRPr lang="en-US" dirty="0"/>
          </a:p>
        </p:txBody>
      </p:sp>
      <p:sp>
        <p:nvSpPr>
          <p:cNvPr id="34" name="TextBox 33">
            <a:extLst>
              <a:ext uri="{FF2B5EF4-FFF2-40B4-BE49-F238E27FC236}">
                <a16:creationId xmlns:a16="http://schemas.microsoft.com/office/drawing/2014/main" id="{23FED783-58BF-41DA-8CF4-5009F604E6E2}"/>
              </a:ext>
            </a:extLst>
          </p:cNvPr>
          <p:cNvSpPr txBox="1"/>
          <p:nvPr/>
        </p:nvSpPr>
        <p:spPr>
          <a:xfrm>
            <a:off x="6873534" y="2681397"/>
            <a:ext cx="963147" cy="635337"/>
          </a:xfrm>
          <a:prstGeom prst="rect">
            <a:avLst/>
          </a:prstGeom>
          <a:noFill/>
        </p:spPr>
        <p:txBody>
          <a:bodyPr wrap="square" lIns="72000" tIns="36000" rIns="72000" bIns="0" rtlCol="0">
            <a:noAutofit/>
          </a:bodyPr>
          <a:lstStyle/>
          <a:p>
            <a:pPr algn="r"/>
            <a:r>
              <a:rPr lang="en-US" sz="1100" dirty="0">
                <a:latin typeface="+mj-lt"/>
              </a:rPr>
              <a:t>EMEA</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5" name="TextBox 34">
            <a:extLst>
              <a:ext uri="{FF2B5EF4-FFF2-40B4-BE49-F238E27FC236}">
                <a16:creationId xmlns:a16="http://schemas.microsoft.com/office/drawing/2014/main" id="{BEA3D754-E802-42EB-4357-67AC61F28888}"/>
              </a:ext>
            </a:extLst>
          </p:cNvPr>
          <p:cNvSpPr txBox="1"/>
          <p:nvPr/>
        </p:nvSpPr>
        <p:spPr>
          <a:xfrm>
            <a:off x="8865550" y="2656779"/>
            <a:ext cx="963147" cy="659955"/>
          </a:xfrm>
          <a:prstGeom prst="rect">
            <a:avLst/>
          </a:prstGeom>
          <a:noFill/>
        </p:spPr>
        <p:txBody>
          <a:bodyPr wrap="square" lIns="72000" tIns="36000" rIns="72000" bIns="0" rtlCol="0">
            <a:noAutofit/>
          </a:bodyPr>
          <a:lstStyle/>
          <a:p>
            <a:pPr algn="r"/>
            <a:r>
              <a:rPr lang="en-US" sz="1100" dirty="0">
                <a:latin typeface="+mj-lt"/>
              </a:rPr>
              <a:t>APAC</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6" name="TextBox 35">
            <a:extLst>
              <a:ext uri="{FF2B5EF4-FFF2-40B4-BE49-F238E27FC236}">
                <a16:creationId xmlns:a16="http://schemas.microsoft.com/office/drawing/2014/main" id="{77DEDF84-A5F7-1156-BE5B-348D574AA48A}"/>
              </a:ext>
            </a:extLst>
          </p:cNvPr>
          <p:cNvSpPr txBox="1"/>
          <p:nvPr/>
        </p:nvSpPr>
        <p:spPr>
          <a:xfrm>
            <a:off x="9372041" y="4005096"/>
            <a:ext cx="963147" cy="643104"/>
          </a:xfrm>
          <a:prstGeom prst="rect">
            <a:avLst/>
          </a:prstGeom>
          <a:noFill/>
        </p:spPr>
        <p:txBody>
          <a:bodyPr wrap="square" lIns="72000" tIns="36000" rIns="72000" bIns="0" rtlCol="0">
            <a:noAutofit/>
          </a:bodyPr>
          <a:lstStyle/>
          <a:p>
            <a:pPr algn="r"/>
            <a:r>
              <a:rPr lang="en-US" sz="1100" dirty="0">
                <a:latin typeface="+mj-lt"/>
              </a:rPr>
              <a:t>VIETNAM</a:t>
            </a:r>
            <a:endParaRPr lang="en-US" dirty="0">
              <a:latin typeface="+mj-lt"/>
            </a:endParaRPr>
          </a:p>
          <a:p>
            <a:pPr algn="r"/>
            <a:r>
              <a:rPr lang="en-US" sz="500" dirty="0"/>
              <a:t>Maecenas </a:t>
            </a:r>
          </a:p>
          <a:p>
            <a:pPr algn="r"/>
            <a:r>
              <a:rPr lang="en-US" sz="500" dirty="0" err="1"/>
              <a:t>Congue</a:t>
            </a:r>
            <a:r>
              <a:rPr lang="en-US" sz="500" dirty="0"/>
              <a:t> </a:t>
            </a:r>
            <a:r>
              <a:rPr lang="en-US" sz="500" dirty="0" err="1"/>
              <a:t>massa</a:t>
            </a:r>
            <a:endParaRPr lang="en-US" sz="500" dirty="0"/>
          </a:p>
          <a:p>
            <a:pPr algn="r"/>
            <a:r>
              <a:rPr lang="en-US" sz="500" dirty="0" err="1"/>
              <a:t>Fusce</a:t>
            </a:r>
            <a:r>
              <a:rPr lang="en-US" sz="500" dirty="0"/>
              <a:t> </a:t>
            </a:r>
            <a:r>
              <a:rPr lang="en-US" sz="500" dirty="0" err="1"/>
              <a:t>posuere</a:t>
            </a:r>
            <a:endParaRPr lang="en-US" sz="500" dirty="0"/>
          </a:p>
          <a:p>
            <a:pPr algn="r"/>
            <a:r>
              <a:rPr lang="en-US" sz="500" dirty="0"/>
              <a:t>Magna sed </a:t>
            </a:r>
          </a:p>
          <a:p>
            <a:pPr algn="r"/>
            <a:r>
              <a:rPr lang="en-US" sz="500" dirty="0"/>
              <a:t>Pulvinar </a:t>
            </a:r>
            <a:r>
              <a:rPr lang="en-US" sz="500" dirty="0" err="1"/>
              <a:t>ultricies</a:t>
            </a:r>
            <a:endParaRPr lang="en-US" sz="500" dirty="0"/>
          </a:p>
        </p:txBody>
      </p:sp>
      <p:sp>
        <p:nvSpPr>
          <p:cNvPr id="37" name="TextBox 36">
            <a:extLst>
              <a:ext uri="{FF2B5EF4-FFF2-40B4-BE49-F238E27FC236}">
                <a16:creationId xmlns:a16="http://schemas.microsoft.com/office/drawing/2014/main" id="{A51121DE-D0A7-3A62-F17B-CF71888E05BC}"/>
              </a:ext>
            </a:extLst>
          </p:cNvPr>
          <p:cNvSpPr txBox="1"/>
          <p:nvPr/>
        </p:nvSpPr>
        <p:spPr>
          <a:xfrm>
            <a:off x="6881659" y="4082954"/>
            <a:ext cx="963147" cy="629401"/>
          </a:xfrm>
          <a:prstGeom prst="rect">
            <a:avLst/>
          </a:prstGeom>
          <a:noFill/>
        </p:spPr>
        <p:txBody>
          <a:bodyPr wrap="square" lIns="72000" tIns="36000" rIns="72000" bIns="0" rtlCol="0">
            <a:noAutofit/>
          </a:bodyPr>
          <a:lstStyle/>
          <a:p>
            <a:r>
              <a:rPr lang="en-US" sz="1100" dirty="0">
                <a:latin typeface="+mj-lt"/>
              </a:rPr>
              <a:t>INDIA</a:t>
            </a:r>
            <a:endParaRPr lang="en-US" dirty="0">
              <a:latin typeface="+mj-lt"/>
            </a:endParaRPr>
          </a:p>
          <a:p>
            <a:r>
              <a:rPr lang="en-US" sz="500" dirty="0"/>
              <a:t>Maecenas </a:t>
            </a:r>
          </a:p>
          <a:p>
            <a:r>
              <a:rPr lang="en-US" sz="500" dirty="0" err="1"/>
              <a:t>Congue</a:t>
            </a:r>
            <a:r>
              <a:rPr lang="en-US" sz="500" dirty="0"/>
              <a:t> </a:t>
            </a:r>
            <a:r>
              <a:rPr lang="en-US" sz="500" dirty="0" err="1"/>
              <a:t>massa</a:t>
            </a:r>
            <a:endParaRPr lang="en-US" sz="500" dirty="0"/>
          </a:p>
          <a:p>
            <a:r>
              <a:rPr lang="en-US" sz="500" dirty="0" err="1"/>
              <a:t>Fusce</a:t>
            </a:r>
            <a:r>
              <a:rPr lang="en-US" sz="500" dirty="0"/>
              <a:t> </a:t>
            </a:r>
            <a:r>
              <a:rPr lang="en-US" sz="500" dirty="0" err="1"/>
              <a:t>posuere</a:t>
            </a:r>
            <a:endParaRPr lang="en-US" sz="500" dirty="0"/>
          </a:p>
          <a:p>
            <a:r>
              <a:rPr lang="en-US" sz="500" dirty="0"/>
              <a:t>Magna sed </a:t>
            </a:r>
          </a:p>
          <a:p>
            <a:r>
              <a:rPr lang="en-US" sz="500" dirty="0"/>
              <a:t>Pulvinar </a:t>
            </a:r>
            <a:r>
              <a:rPr lang="en-US" sz="500" dirty="0" err="1"/>
              <a:t>ultricies</a:t>
            </a:r>
            <a:endParaRPr lang="en-US" sz="500" dirty="0"/>
          </a:p>
        </p:txBody>
      </p:sp>
    </p:spTree>
    <p:extLst>
      <p:ext uri="{BB962C8B-B14F-4D97-AF65-F5344CB8AC3E}">
        <p14:creationId xmlns:p14="http://schemas.microsoft.com/office/powerpoint/2010/main" val="151307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CEF59D-ABC9-4A13-C246-32C92440AB4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2E73816F-A2CA-B39D-5422-A8E9BCC8F29B}"/>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47</a:t>
            </a:fld>
            <a:endParaRPr lang="en-GB"/>
          </a:p>
        </p:txBody>
      </p:sp>
      <p:sp>
        <p:nvSpPr>
          <p:cNvPr id="5" name="Title 4">
            <a:extLst>
              <a:ext uri="{FF2B5EF4-FFF2-40B4-BE49-F238E27FC236}">
                <a16:creationId xmlns:a16="http://schemas.microsoft.com/office/drawing/2014/main" id="{2478B4D7-CCA4-8CE4-3D53-6F32FD896131}"/>
              </a:ext>
            </a:extLst>
          </p:cNvPr>
          <p:cNvSpPr>
            <a:spLocks noGrp="1"/>
          </p:cNvSpPr>
          <p:nvPr>
            <p:ph type="title"/>
          </p:nvPr>
        </p:nvSpPr>
        <p:spPr>
          <a:xfrm>
            <a:off x="469899" y="698500"/>
            <a:ext cx="7445375" cy="304699"/>
          </a:xfrm>
        </p:spPr>
        <p:txBody>
          <a:bodyPr/>
          <a:lstStyle/>
          <a:p>
            <a:r>
              <a:rPr lang="en-GB" dirty="0"/>
              <a:t>Slide title here</a:t>
            </a:r>
          </a:p>
        </p:txBody>
      </p:sp>
      <p:sp>
        <p:nvSpPr>
          <p:cNvPr id="6" name="Text Placeholder 5">
            <a:extLst>
              <a:ext uri="{FF2B5EF4-FFF2-40B4-BE49-F238E27FC236}">
                <a16:creationId xmlns:a16="http://schemas.microsoft.com/office/drawing/2014/main" id="{1A9F6644-C16E-FFA5-CD17-BD662106137F}"/>
              </a:ext>
            </a:extLst>
          </p:cNvPr>
          <p:cNvSpPr>
            <a:spLocks noGrp="1"/>
          </p:cNvSpPr>
          <p:nvPr>
            <p:ph type="body" sz="quarter" idx="13"/>
          </p:nvPr>
        </p:nvSpPr>
        <p:spPr>
          <a:xfrm>
            <a:off x="469899" y="1520826"/>
            <a:ext cx="2746376" cy="4295212"/>
          </a:xfrm>
        </p:spPr>
        <p:txBody>
          <a:bodyPr/>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a:p>
            <a:endParaRPr lang="en-GB"/>
          </a:p>
        </p:txBody>
      </p:sp>
      <p:sp>
        <p:nvSpPr>
          <p:cNvPr id="7" name="Text Placeholder 6">
            <a:extLst>
              <a:ext uri="{FF2B5EF4-FFF2-40B4-BE49-F238E27FC236}">
                <a16:creationId xmlns:a16="http://schemas.microsoft.com/office/drawing/2014/main" id="{135C90B7-6CBF-DB13-7089-9080C0823954}"/>
              </a:ext>
            </a:extLst>
          </p:cNvPr>
          <p:cNvSpPr>
            <a:spLocks noGrp="1"/>
          </p:cNvSpPr>
          <p:nvPr>
            <p:ph type="body" sz="quarter" idx="14"/>
          </p:nvPr>
        </p:nvSpPr>
        <p:spPr>
          <a:xfrm>
            <a:off x="3324225" y="1520825"/>
            <a:ext cx="1800225" cy="4295212"/>
          </a:xfrm>
        </p:spPr>
        <p:txBody>
          <a:bodyPr/>
          <a:lstStyle/>
          <a:p>
            <a:r>
              <a:rPr lang="en-GB" err="1"/>
              <a:t>Cmniae</a:t>
            </a:r>
            <a:r>
              <a:rPr lang="en-GB"/>
              <a:t> </a:t>
            </a:r>
            <a:r>
              <a:rPr lang="en-GB" err="1"/>
              <a:t>labo</a:t>
            </a:r>
            <a:endParaRPr lang="en-GB"/>
          </a:p>
          <a:p>
            <a:pPr lvl="1"/>
            <a:r>
              <a:rPr lang="en-GB"/>
              <a:t>726,921</a:t>
            </a:r>
          </a:p>
          <a:p>
            <a:r>
              <a:rPr lang="en-GB"/>
              <a:t>Sam </a:t>
            </a:r>
            <a:r>
              <a:rPr lang="en-GB" err="1"/>
              <a:t>rae</a:t>
            </a:r>
            <a:r>
              <a:rPr lang="en-GB"/>
              <a:t> </a:t>
            </a:r>
            <a:r>
              <a:rPr lang="en-GB" err="1"/>
              <a:t>serit</a:t>
            </a:r>
            <a:endParaRPr lang="en-GB"/>
          </a:p>
          <a:p>
            <a:pPr lvl="1"/>
            <a:r>
              <a:rPr lang="en-GB"/>
              <a:t>34,793</a:t>
            </a:r>
          </a:p>
          <a:p>
            <a:r>
              <a:rPr lang="en-GB" err="1"/>
              <a:t>Celicae</a:t>
            </a:r>
            <a:r>
              <a:rPr lang="en-GB"/>
              <a:t> </a:t>
            </a:r>
            <a:r>
              <a:rPr lang="en-GB" err="1"/>
              <a:t>riaerum</a:t>
            </a:r>
            <a:endParaRPr lang="en-GB"/>
          </a:p>
          <a:p>
            <a:pPr lvl="1"/>
            <a:r>
              <a:rPr lang="en-GB">
                <a:solidFill>
                  <a:schemeClr val="accent1"/>
                </a:solidFill>
              </a:rPr>
              <a:t>-6.3%</a:t>
            </a:r>
          </a:p>
          <a:p>
            <a:endParaRPr lang="en-GB"/>
          </a:p>
          <a:p>
            <a:endParaRPr lang="en-GB"/>
          </a:p>
          <a:p>
            <a:endParaRPr lang="en-GB"/>
          </a:p>
          <a:p>
            <a:r>
              <a:rPr lang="en-GB" err="1"/>
              <a:t>Laneso</a:t>
            </a:r>
            <a:r>
              <a:rPr lang="en-GB"/>
              <a:t> </a:t>
            </a:r>
            <a:r>
              <a:rPr lang="en-GB" err="1"/>
              <a:t>molentis</a:t>
            </a:r>
            <a:r>
              <a:rPr lang="en-GB"/>
              <a:t> </a:t>
            </a:r>
            <a:r>
              <a:rPr lang="en-GB" err="1"/>
              <a:t>ideo</a:t>
            </a:r>
            <a:endParaRPr lang="en-GB"/>
          </a:p>
          <a:p>
            <a:pPr marL="0" lvl="2" indent="0">
              <a:buNone/>
            </a:pPr>
            <a:r>
              <a:rPr lang="en-GB" err="1"/>
              <a:t>Conemquo</a:t>
            </a:r>
            <a:r>
              <a:rPr lang="en-GB"/>
              <a:t> </a:t>
            </a:r>
            <a:r>
              <a:rPr lang="en-GB" err="1"/>
              <a:t>mo</a:t>
            </a:r>
            <a:r>
              <a:rPr lang="en-GB"/>
              <a:t> </a:t>
            </a:r>
            <a:r>
              <a:rPr lang="en-GB" err="1"/>
              <a:t>esci</a:t>
            </a:r>
            <a:r>
              <a:rPr lang="en-GB"/>
              <a:t> </a:t>
            </a:r>
            <a:r>
              <a:rPr lang="en-GB" err="1"/>
              <a:t>arioresto</a:t>
            </a:r>
            <a:r>
              <a:rPr lang="en-GB"/>
              <a:t> </a:t>
            </a:r>
            <a:r>
              <a:rPr lang="en-GB" err="1"/>
              <a:t>volorerum</a:t>
            </a:r>
            <a:r>
              <a:rPr lang="en-GB"/>
              <a:t> </a:t>
            </a:r>
            <a:r>
              <a:rPr lang="en-GB" err="1"/>
              <a:t>conempor</a:t>
            </a:r>
            <a:r>
              <a:rPr lang="en-GB"/>
              <a:t> </a:t>
            </a:r>
            <a:r>
              <a:rPr lang="en-GB" err="1"/>
              <a:t>ratemo</a:t>
            </a:r>
            <a:r>
              <a:rPr lang="en-GB"/>
              <a:t> </a:t>
            </a:r>
            <a:r>
              <a:rPr lang="en-GB" err="1"/>
              <a:t>voluptaque</a:t>
            </a:r>
            <a:r>
              <a:rPr lang="en-GB"/>
              <a:t>. Molo et </a:t>
            </a:r>
            <a:r>
              <a:rPr lang="en-GB" err="1"/>
              <a:t>haria</a:t>
            </a:r>
            <a:r>
              <a:rPr lang="en-GB"/>
              <a:t> </a:t>
            </a:r>
            <a:r>
              <a:rPr lang="en-GB" err="1"/>
              <a:t>fugiaeptat</a:t>
            </a:r>
            <a:r>
              <a:rPr lang="en-GB"/>
              <a:t> </a:t>
            </a:r>
            <a:r>
              <a:rPr lang="en-GB" err="1"/>
              <a:t>avolo</a:t>
            </a:r>
            <a:r>
              <a:rPr lang="en-GB"/>
              <a:t> </a:t>
            </a:r>
            <a:r>
              <a:rPr lang="en-GB" err="1"/>
              <a:t>rendeles</a:t>
            </a:r>
            <a:r>
              <a:rPr lang="en-GB"/>
              <a:t> </a:t>
            </a:r>
            <a:r>
              <a:rPr lang="en-GB" err="1"/>
              <a:t>dolorent</a:t>
            </a:r>
            <a:r>
              <a:rPr lang="en-GB"/>
              <a:t>  </a:t>
            </a:r>
            <a:r>
              <a:rPr lang="en-GB" err="1"/>
              <a:t>volupta</a:t>
            </a:r>
            <a:r>
              <a:rPr lang="en-GB"/>
              <a:t>. Tore, que </a:t>
            </a:r>
            <a:br>
              <a:rPr lang="en-GB"/>
            </a:br>
            <a:r>
              <a:rPr lang="en-GB" err="1"/>
              <a:t>cus</a:t>
            </a:r>
            <a:r>
              <a:rPr lang="en-GB"/>
              <a:t> </a:t>
            </a:r>
            <a:r>
              <a:rPr lang="en-GB" err="1"/>
              <a:t>quam</a:t>
            </a:r>
            <a:r>
              <a:rPr lang="en-GB"/>
              <a:t> verum </a:t>
            </a:r>
            <a:r>
              <a:rPr lang="en-GB" err="1"/>
              <a:t>omnis</a:t>
            </a:r>
            <a:r>
              <a:rPr lang="en-GB"/>
              <a:t>.</a:t>
            </a:r>
          </a:p>
          <a:p>
            <a:endParaRPr lang="en-GB"/>
          </a:p>
        </p:txBody>
      </p:sp>
      <p:sp>
        <p:nvSpPr>
          <p:cNvPr id="4" name="Text Placeholder 3">
            <a:extLst>
              <a:ext uri="{FF2B5EF4-FFF2-40B4-BE49-F238E27FC236}">
                <a16:creationId xmlns:a16="http://schemas.microsoft.com/office/drawing/2014/main" id="{972D4AF0-3292-40B0-98C7-1C714A6C4C6B}"/>
              </a:ext>
            </a:extLst>
          </p:cNvPr>
          <p:cNvSpPr>
            <a:spLocks noGrp="1"/>
          </p:cNvSpPr>
          <p:nvPr>
            <p:ph type="body" sz="half" idx="2"/>
          </p:nvPr>
        </p:nvSpPr>
        <p:spPr>
          <a:xfrm>
            <a:off x="473075" y="403225"/>
            <a:ext cx="4591050" cy="206375"/>
          </a:xfrm>
        </p:spPr>
        <p:txBody>
          <a:bodyPr/>
          <a:lstStyle/>
          <a:p>
            <a:r>
              <a:rPr lang="en-GB"/>
              <a:t>Running header</a:t>
            </a:r>
          </a:p>
        </p:txBody>
      </p:sp>
      <p:sp>
        <p:nvSpPr>
          <p:cNvPr id="16" name="Text Placeholder 7">
            <a:extLst>
              <a:ext uri="{FF2B5EF4-FFF2-40B4-BE49-F238E27FC236}">
                <a16:creationId xmlns:a16="http://schemas.microsoft.com/office/drawing/2014/main" id="{3D415613-3C8C-0BA0-C7C9-0F0D84A90693}"/>
              </a:ext>
            </a:extLst>
          </p:cNvPr>
          <p:cNvSpPr txBox="1">
            <a:spLocks/>
          </p:cNvSpPr>
          <p:nvPr/>
        </p:nvSpPr>
        <p:spPr>
          <a:xfrm>
            <a:off x="5222876" y="1406525"/>
            <a:ext cx="6496986" cy="2279210"/>
          </a:xfrm>
          <a:prstGeom prst="rect">
            <a:avLst/>
          </a:prstGeom>
          <a:solidFill>
            <a:schemeClr val="accent6"/>
          </a:solidFill>
        </p:spPr>
        <p:txBody>
          <a:bodyPr vert="horz" lIns="144000" tIns="0" rIns="0" bIns="0" rtlCol="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lnSpc>
                <a:spcPct val="95000"/>
              </a:lnSpc>
              <a:buFont typeface="Hitachi Sans"/>
              <a:buNone/>
            </a:pPr>
            <a:r>
              <a:rPr lang="en-GB" sz="12500"/>
              <a:t>+$27m</a:t>
            </a:r>
          </a:p>
        </p:txBody>
      </p:sp>
      <p:sp>
        <p:nvSpPr>
          <p:cNvPr id="17" name="Text Placeholder 7">
            <a:extLst>
              <a:ext uri="{FF2B5EF4-FFF2-40B4-BE49-F238E27FC236}">
                <a16:creationId xmlns:a16="http://schemas.microsoft.com/office/drawing/2014/main" id="{AD8D9FDE-942D-04C3-8A6A-46D6200DE262}"/>
              </a:ext>
            </a:extLst>
          </p:cNvPr>
          <p:cNvSpPr txBox="1">
            <a:spLocks/>
          </p:cNvSpPr>
          <p:nvPr/>
        </p:nvSpPr>
        <p:spPr>
          <a:xfrm>
            <a:off x="5232399" y="3780000"/>
            <a:ext cx="6487461" cy="2279210"/>
          </a:xfrm>
          <a:prstGeom prst="rect">
            <a:avLst/>
          </a:prstGeom>
          <a:solidFill>
            <a:schemeClr val="accent6"/>
          </a:solidFill>
        </p:spPr>
        <p:txBody>
          <a:bodyPr vert="horz" lIns="216000" tIns="0" rIns="72000" bIns="72000" rtlCol="0">
            <a:noAutofit/>
          </a:bodyPr>
          <a:lstStyle>
            <a:lvl1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1pPr>
            <a:lvl2pPr marL="457200" indent="0" algn="l" defTabSz="914400" rtl="0" eaLnBrk="1" latinLnBrk="0" hangingPunct="1">
              <a:lnSpc>
                <a:spcPct val="110000"/>
              </a:lnSpc>
              <a:spcBef>
                <a:spcPts val="0"/>
              </a:spcBef>
              <a:buClr>
                <a:schemeClr val="accent1"/>
              </a:buClr>
              <a:buFont typeface="Hitachi Sans"/>
              <a:buNone/>
              <a:defRPr sz="1400" kern="1200">
                <a:solidFill>
                  <a:schemeClr val="tx1"/>
                </a:solidFill>
                <a:latin typeface="+mn-lt"/>
                <a:ea typeface="+mn-ea"/>
                <a:cs typeface="+mn-cs"/>
              </a:defRPr>
            </a:lvl2pPr>
            <a:lvl3pPr marL="91440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4pPr>
            <a:lvl5pPr marL="1828800" indent="0" algn="l" defTabSz="914400" rtl="0" eaLnBrk="1" latinLnBrk="0" hangingPunct="1">
              <a:lnSpc>
                <a:spcPct val="110000"/>
              </a:lnSpc>
              <a:spcBef>
                <a:spcPts val="0"/>
              </a:spcBef>
              <a:buClr>
                <a:schemeClr val="accent1"/>
              </a:buClr>
              <a:buFont typeface="Hitachi Sans"/>
              <a:buNone/>
              <a:defRPr sz="1000" kern="1200">
                <a:solidFill>
                  <a:schemeClr val="tx1"/>
                </a:solidFill>
                <a:latin typeface="+mn-lt"/>
                <a:ea typeface="+mn-ea"/>
                <a:cs typeface="+mn-cs"/>
              </a:defRPr>
            </a:lvl5pPr>
            <a:lvl6pPr marL="22860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10000"/>
              </a:lnSpc>
              <a:spcBef>
                <a:spcPts val="0"/>
              </a:spcBef>
              <a:buFont typeface="Arial" panose="020B0604020202020204" pitchFamily="34" charset="0"/>
              <a:buNone/>
              <a:defRPr sz="1000" kern="1200">
                <a:solidFill>
                  <a:schemeClr val="tx1"/>
                </a:solidFill>
                <a:latin typeface="+mn-lt"/>
                <a:ea typeface="+mn-ea"/>
                <a:cs typeface="+mn-cs"/>
              </a:defRPr>
            </a:lvl9pPr>
          </a:lstStyle>
          <a:p>
            <a:pPr>
              <a:lnSpc>
                <a:spcPct val="90000"/>
              </a:lnSpc>
            </a:pPr>
            <a:r>
              <a:rPr lang="en-GB" sz="12500">
                <a:solidFill>
                  <a:schemeClr val="accent1"/>
                </a:solidFill>
              </a:rPr>
              <a:t>–6.4%</a:t>
            </a:r>
          </a:p>
        </p:txBody>
      </p:sp>
    </p:spTree>
    <p:extLst>
      <p:ext uri="{BB962C8B-B14F-4D97-AF65-F5344CB8AC3E}">
        <p14:creationId xmlns:p14="http://schemas.microsoft.com/office/powerpoint/2010/main" val="1766854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BB0A1C-708E-D1C2-EC57-33718A8DE4B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97A36AD6-A561-5F5B-B1EB-0F025B86D093}"/>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48</a:t>
            </a:fld>
            <a:endParaRPr lang="en-GB"/>
          </a:p>
        </p:txBody>
      </p:sp>
      <p:sp>
        <p:nvSpPr>
          <p:cNvPr id="5" name="Title 4">
            <a:extLst>
              <a:ext uri="{FF2B5EF4-FFF2-40B4-BE49-F238E27FC236}">
                <a16:creationId xmlns:a16="http://schemas.microsoft.com/office/drawing/2014/main" id="{874AB932-09E9-232F-85B1-D9FC413605AA}"/>
              </a:ext>
            </a:extLst>
          </p:cNvPr>
          <p:cNvSpPr>
            <a:spLocks noGrp="1"/>
          </p:cNvSpPr>
          <p:nvPr>
            <p:ph type="title"/>
          </p:nvPr>
        </p:nvSpPr>
        <p:spPr>
          <a:xfrm>
            <a:off x="473075" y="698499"/>
            <a:ext cx="5543550" cy="332399"/>
          </a:xfrm>
        </p:spPr>
        <p:txBody>
          <a:bodyPr/>
          <a:lstStyle/>
          <a:p>
            <a:r>
              <a:rPr lang="en-GB"/>
              <a:t>Slide title</a:t>
            </a:r>
          </a:p>
        </p:txBody>
      </p:sp>
      <p:sp>
        <p:nvSpPr>
          <p:cNvPr id="7" name="Text Placeholder 6">
            <a:extLst>
              <a:ext uri="{FF2B5EF4-FFF2-40B4-BE49-F238E27FC236}">
                <a16:creationId xmlns:a16="http://schemas.microsoft.com/office/drawing/2014/main" id="{ECA049CE-677B-E730-4CE4-1A887320B77C}"/>
              </a:ext>
            </a:extLst>
          </p:cNvPr>
          <p:cNvSpPr>
            <a:spLocks noGrp="1"/>
          </p:cNvSpPr>
          <p:nvPr>
            <p:ph type="body" sz="quarter" idx="14"/>
          </p:nvPr>
        </p:nvSpPr>
        <p:spPr>
          <a:xfrm>
            <a:off x="473075" y="1606549"/>
            <a:ext cx="4591050" cy="4552952"/>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endParaRPr lang="en-GB"/>
          </a:p>
        </p:txBody>
      </p:sp>
      <p:sp>
        <p:nvSpPr>
          <p:cNvPr id="4" name="Text Placeholder 3">
            <a:extLst>
              <a:ext uri="{FF2B5EF4-FFF2-40B4-BE49-F238E27FC236}">
                <a16:creationId xmlns:a16="http://schemas.microsoft.com/office/drawing/2014/main" id="{33093D89-4D92-9EED-1BC0-D527FB733740}"/>
              </a:ext>
            </a:extLst>
          </p:cNvPr>
          <p:cNvSpPr>
            <a:spLocks noGrp="1"/>
          </p:cNvSpPr>
          <p:nvPr>
            <p:ph type="body" sz="half" idx="2"/>
          </p:nvPr>
        </p:nvSpPr>
        <p:spPr>
          <a:xfrm>
            <a:off x="473075" y="403200"/>
            <a:ext cx="4591050" cy="206339"/>
          </a:xfrm>
        </p:spPr>
        <p:txBody>
          <a:bodyPr/>
          <a:lstStyle/>
          <a:p>
            <a:r>
              <a:rPr lang="en-GB"/>
              <a:t>Running header</a:t>
            </a:r>
          </a:p>
        </p:txBody>
      </p:sp>
      <p:pic>
        <p:nvPicPr>
          <p:cNvPr id="8" name="Content Placeholder 7" descr="A person in a red shirt working on a computer&#10;&#10;AI-generated content may be incorrect.">
            <a:extLst>
              <a:ext uri="{FF2B5EF4-FFF2-40B4-BE49-F238E27FC236}">
                <a16:creationId xmlns:a16="http://schemas.microsoft.com/office/drawing/2014/main" id="{B5279CB2-DCB1-7EBA-03F9-69E860F412F2}"/>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6175375" y="717204"/>
            <a:ext cx="5543550" cy="5442297"/>
          </a:xfrm>
          <a:solidFill>
            <a:schemeClr val="bg1">
              <a:lumMod val="95000"/>
            </a:schemeClr>
          </a:solidFill>
        </p:spPr>
      </p:pic>
      <p:sp>
        <p:nvSpPr>
          <p:cNvPr id="6" name="TextBox 5">
            <a:extLst>
              <a:ext uri="{FF2B5EF4-FFF2-40B4-BE49-F238E27FC236}">
                <a16:creationId xmlns:a16="http://schemas.microsoft.com/office/drawing/2014/main" id="{8BC1D55D-597A-F94D-73A9-4A27B7220C5B}"/>
              </a:ext>
            </a:extLst>
          </p:cNvPr>
          <p:cNvSpPr txBox="1"/>
          <p:nvPr/>
        </p:nvSpPr>
        <p:spPr>
          <a:xfrm>
            <a:off x="6332713" y="5606346"/>
            <a:ext cx="2531887" cy="553155"/>
          </a:xfrm>
          <a:prstGeom prst="rect">
            <a:avLst/>
          </a:prstGeom>
          <a:noFill/>
        </p:spPr>
        <p:txBody>
          <a:bodyPr wrap="square" lIns="0" tIns="0" rIns="0" bIns="0" rtlCol="0">
            <a:no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2755742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0D40F-E66F-1E1A-4EAB-DCDD1631DAD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9ED60-4A23-5985-8C6D-0DCEC3885D2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7DC54640-142D-DDE4-49C2-667DCCBCE98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49</a:t>
            </a:fld>
            <a:endParaRPr lang="en-GB"/>
          </a:p>
        </p:txBody>
      </p:sp>
      <p:sp>
        <p:nvSpPr>
          <p:cNvPr id="7" name="Text Placeholder 6">
            <a:extLst>
              <a:ext uri="{FF2B5EF4-FFF2-40B4-BE49-F238E27FC236}">
                <a16:creationId xmlns:a16="http://schemas.microsoft.com/office/drawing/2014/main" id="{18153E8E-AD9B-2EF2-160A-323091E688F5}"/>
              </a:ext>
            </a:extLst>
          </p:cNvPr>
          <p:cNvSpPr>
            <a:spLocks noGrp="1"/>
          </p:cNvSpPr>
          <p:nvPr>
            <p:ph type="body" sz="quarter" idx="14"/>
          </p:nvPr>
        </p:nvSpPr>
        <p:spPr>
          <a:xfrm>
            <a:off x="9023350" y="2060575"/>
            <a:ext cx="2689225" cy="4098925"/>
          </a:xfrm>
        </p:spPr>
        <p:txBody>
          <a:bodyPr anchor="b" anchorCtr="0"/>
          <a:lstStyle/>
          <a:p>
            <a:pPr marL="0" indent="0">
              <a:buNone/>
            </a:pPr>
            <a:r>
              <a:rPr lang="en-GB"/>
              <a:t>Gia </a:t>
            </a:r>
            <a:r>
              <a:rPr lang="en-GB" err="1"/>
              <a:t>nam</a:t>
            </a:r>
            <a:r>
              <a:rPr lang="en-GB"/>
              <a:t> </a:t>
            </a:r>
            <a:r>
              <a:rPr lang="en-GB" err="1"/>
              <a:t>inis</a:t>
            </a:r>
            <a:r>
              <a:rPr lang="en-GB"/>
              <a:t> </a:t>
            </a:r>
            <a:r>
              <a:rPr lang="en-GB" err="1"/>
              <a:t>aborenemo</a:t>
            </a:r>
            <a:r>
              <a:rPr lang="en-GB"/>
              <a:t> </a:t>
            </a:r>
            <a:r>
              <a:rPr lang="en-GB" err="1"/>
              <a:t>volorpor</a:t>
            </a:r>
            <a:r>
              <a:rPr lang="en-GB"/>
              <a:t> </a:t>
            </a:r>
            <a:r>
              <a:rPr lang="en-GB" err="1"/>
              <a:t>aute</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 </a:t>
            </a:r>
            <a:r>
              <a:rPr lang="en-GB" err="1"/>
              <a:t>num</a:t>
            </a:r>
            <a:r>
              <a:rPr lang="en-GB"/>
              <a:t> id </a:t>
            </a:r>
            <a:r>
              <a:rPr lang="en-GB" err="1"/>
              <a:t>quis</a:t>
            </a:r>
            <a:r>
              <a:rPr lang="en-GB"/>
              <a:t> </a:t>
            </a:r>
            <a:r>
              <a:rPr lang="en-GB" err="1"/>
              <a:t>dolo</a:t>
            </a:r>
            <a:r>
              <a:rPr lang="en-GB"/>
              <a:t> et </a:t>
            </a:r>
            <a:r>
              <a:rPr lang="en-GB" err="1"/>
              <a:t>inctur</a:t>
            </a:r>
            <a:r>
              <a:rPr lang="en-GB"/>
              <a:t> </a:t>
            </a:r>
            <a:r>
              <a:rPr lang="en-GB" err="1"/>
              <a:t>sitametur</a:t>
            </a:r>
            <a:r>
              <a:rPr lang="en-GB"/>
              <a:t>, </a:t>
            </a:r>
            <a:r>
              <a:rPr lang="en-GB" err="1"/>
              <a:t>voluptiures</a:t>
            </a:r>
            <a:r>
              <a:rPr lang="en-GB"/>
              <a:t> </a:t>
            </a:r>
            <a:r>
              <a:rPr lang="en-GB" err="1"/>
              <a:t>intinti</a:t>
            </a:r>
            <a:r>
              <a:rPr lang="en-GB"/>
              <a:t> </a:t>
            </a:r>
            <a:r>
              <a:rPr lang="en-GB" err="1"/>
              <a:t>onsequam</a:t>
            </a:r>
            <a:r>
              <a:rPr lang="en-GB"/>
              <a:t> </a:t>
            </a:r>
            <a:r>
              <a:rPr lang="en-GB" err="1"/>
              <a:t>harchit</a:t>
            </a:r>
            <a:r>
              <a:rPr lang="en-GB"/>
              <a:t> </a:t>
            </a:r>
            <a:r>
              <a:rPr lang="en-GB" err="1"/>
              <a:t>pellam</a:t>
            </a:r>
            <a:r>
              <a:rPr lang="en-GB"/>
              <a:t> </a:t>
            </a:r>
            <a:r>
              <a:rPr lang="en-GB" err="1"/>
              <a:t>rehenda</a:t>
            </a:r>
            <a:r>
              <a:rPr lang="en-GB"/>
              <a:t> </a:t>
            </a:r>
            <a:r>
              <a:rPr lang="en-GB" err="1"/>
              <a:t>illaborem</a:t>
            </a:r>
            <a:r>
              <a:rPr lang="en-GB"/>
              <a:t> </a:t>
            </a:r>
            <a:r>
              <a:rPr lang="en-GB" err="1"/>
              <a:t>labo</a:t>
            </a:r>
            <a:r>
              <a:rPr lang="en-GB"/>
              <a:t>. Nam </a:t>
            </a:r>
            <a:r>
              <a:rPr lang="en-GB" err="1"/>
              <a:t>comniae</a:t>
            </a:r>
            <a:r>
              <a:rPr lang="en-GB"/>
              <a:t> </a:t>
            </a:r>
            <a:r>
              <a:rPr lang="en-GB" err="1"/>
              <a:t>labo</a:t>
            </a:r>
            <a:r>
              <a:rPr lang="en-GB"/>
              <a:t>. </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 </a:t>
            </a:r>
            <a:r>
              <a:rPr lang="en-GB" err="1"/>
              <a:t>volore</a:t>
            </a:r>
            <a:r>
              <a:rPr lang="en-GB"/>
              <a:t> </a:t>
            </a:r>
            <a:r>
              <a:rPr lang="en-GB" err="1"/>
              <a:t>suntiis</a:t>
            </a:r>
            <a:r>
              <a:rPr lang="en-GB"/>
              <a:t> ad </a:t>
            </a:r>
            <a:r>
              <a:rPr lang="en-GB" err="1"/>
              <a:t>everian</a:t>
            </a:r>
            <a:r>
              <a:rPr lang="en-GB"/>
              <a:t> </a:t>
            </a:r>
            <a:r>
              <a:rPr lang="en-GB" err="1"/>
              <a:t>dignis</a:t>
            </a:r>
            <a:r>
              <a:rPr lang="en-GB"/>
              <a:t>. </a:t>
            </a:r>
          </a:p>
          <a:p>
            <a:pPr marL="0" indent="0">
              <a:buNone/>
            </a:pPr>
            <a:r>
              <a:rPr lang="en-GB"/>
              <a:t>Ande as min </a:t>
            </a:r>
            <a:r>
              <a:rPr lang="en-GB" err="1"/>
              <a:t>pos</a:t>
            </a:r>
            <a:r>
              <a:rPr lang="en-GB"/>
              <a:t> </a:t>
            </a:r>
            <a:r>
              <a:rPr lang="en-GB" err="1"/>
              <a:t>santis</a:t>
            </a:r>
            <a:r>
              <a:rPr lang="en-GB"/>
              <a:t> </a:t>
            </a:r>
            <a:r>
              <a:rPr lang="en-GB" err="1"/>
              <a:t>aut</a:t>
            </a:r>
            <a:r>
              <a:rPr lang="en-GB"/>
              <a:t> </a:t>
            </a:r>
            <a:r>
              <a:rPr lang="en-GB" err="1"/>
              <a:t>est</a:t>
            </a:r>
            <a:r>
              <a:rPr lang="en-GB"/>
              <a:t> quid </a:t>
            </a:r>
            <a:r>
              <a:rPr lang="en-GB" err="1"/>
              <a:t>mos</a:t>
            </a:r>
            <a:r>
              <a:rPr lang="en-GB"/>
              <a:t> </a:t>
            </a:r>
            <a:r>
              <a:rPr lang="en-GB" err="1"/>
              <a:t>moditium</a:t>
            </a:r>
            <a:r>
              <a:rPr lang="en-GB"/>
              <a:t> aspis </a:t>
            </a: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soluptati</a:t>
            </a:r>
            <a:r>
              <a:rPr lang="en-GB"/>
              <a:t> </a:t>
            </a:r>
            <a:r>
              <a:rPr lang="en-GB" err="1"/>
              <a:t>odis</a:t>
            </a:r>
            <a:r>
              <a:rPr lang="en-GB"/>
              <a:t> </a:t>
            </a:r>
            <a:r>
              <a:rPr lang="en-GB" err="1"/>
              <a:t>dolligent</a:t>
            </a:r>
            <a:r>
              <a:rPr lang="en-GB"/>
              <a:t>, </a:t>
            </a:r>
            <a:r>
              <a:rPr lang="en-GB" err="1"/>
              <a:t>sam</a:t>
            </a:r>
            <a:r>
              <a:rPr lang="en-GB"/>
              <a:t> </a:t>
            </a:r>
            <a:r>
              <a:rPr lang="en-GB" err="1"/>
              <a:t>quas</a:t>
            </a:r>
            <a:r>
              <a:rPr lang="en-GB"/>
              <a:t> </a:t>
            </a:r>
            <a:r>
              <a:rPr lang="en-GB" err="1"/>
              <a:t>accum</a:t>
            </a:r>
            <a:r>
              <a:rPr lang="en-GB"/>
              <a:t> </a:t>
            </a:r>
            <a:r>
              <a:rPr lang="en-GB" err="1"/>
              <a:t>dus</a:t>
            </a:r>
            <a:r>
              <a:rPr lang="en-GB"/>
              <a:t> sit </a:t>
            </a:r>
            <a:r>
              <a:rPr lang="en-GB" err="1"/>
              <a:t>expliquae</a:t>
            </a:r>
            <a:r>
              <a:rPr lang="en-GB"/>
              <a:t> et </a:t>
            </a:r>
            <a:r>
              <a:rPr lang="en-GB" err="1"/>
              <a:t>fuga</a:t>
            </a:r>
            <a:r>
              <a:rPr lang="en-GB"/>
              <a:t>. </a:t>
            </a:r>
          </a:p>
        </p:txBody>
      </p:sp>
      <p:sp>
        <p:nvSpPr>
          <p:cNvPr id="4" name="Text Placeholder 3">
            <a:extLst>
              <a:ext uri="{FF2B5EF4-FFF2-40B4-BE49-F238E27FC236}">
                <a16:creationId xmlns:a16="http://schemas.microsoft.com/office/drawing/2014/main" id="{0935298F-57B4-2A54-AC25-4505255FAF30}"/>
              </a:ext>
            </a:extLst>
          </p:cNvPr>
          <p:cNvSpPr>
            <a:spLocks noGrp="1"/>
          </p:cNvSpPr>
          <p:nvPr>
            <p:ph type="body" sz="half" idx="2"/>
          </p:nvPr>
        </p:nvSpPr>
        <p:spPr>
          <a:xfrm>
            <a:off x="473075" y="403225"/>
            <a:ext cx="4591050" cy="206375"/>
          </a:xfrm>
        </p:spPr>
        <p:txBody>
          <a:bodyPr/>
          <a:lstStyle/>
          <a:p>
            <a:r>
              <a:rPr lang="en-GB"/>
              <a:t>Running header</a:t>
            </a:r>
          </a:p>
        </p:txBody>
      </p:sp>
      <p:pic>
        <p:nvPicPr>
          <p:cNvPr id="6" name="Content Placeholder 5" descr="A person holding a device&#10;&#10;AI-generated content may be incorrect.">
            <a:extLst>
              <a:ext uri="{FF2B5EF4-FFF2-40B4-BE49-F238E27FC236}">
                <a16:creationId xmlns:a16="http://schemas.microsoft.com/office/drawing/2014/main" id="{946E567E-5B62-1746-85AC-0954FA1C1280}"/>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479425" y="707058"/>
            <a:ext cx="5543550" cy="5442297"/>
          </a:xfrm>
          <a:solidFill>
            <a:schemeClr val="bg1">
              <a:lumMod val="95000"/>
            </a:schemeClr>
          </a:solidFill>
        </p:spPr>
      </p:pic>
      <p:sp>
        <p:nvSpPr>
          <p:cNvPr id="16" name="Text Placeholder 6">
            <a:extLst>
              <a:ext uri="{FF2B5EF4-FFF2-40B4-BE49-F238E27FC236}">
                <a16:creationId xmlns:a16="http://schemas.microsoft.com/office/drawing/2014/main" id="{5F016FC8-9C11-BBDC-18AC-8D7FAB279293}"/>
              </a:ext>
            </a:extLst>
          </p:cNvPr>
          <p:cNvSpPr txBox="1">
            <a:spLocks/>
          </p:cNvSpPr>
          <p:nvPr/>
        </p:nvSpPr>
        <p:spPr>
          <a:xfrm>
            <a:off x="7666537" y="2517775"/>
            <a:ext cx="1198063" cy="3690520"/>
          </a:xfrm>
          <a:prstGeom prst="rect">
            <a:avLst/>
          </a:prstGeom>
        </p:spPr>
        <p:txBody>
          <a:bodyPr vert="horz" lIns="0" tIns="0" rIns="0" bIns="0" rtlCol="0" anchor="b" anchorCtr="0">
            <a:noAutofit/>
          </a:bodyPr>
          <a:lstStyle>
            <a:lvl1pPr marL="144000" indent="-144000" algn="l" defTabSz="914400" rtl="0" eaLnBrk="1" latinLnBrk="0" hangingPunct="1">
              <a:lnSpc>
                <a:spcPct val="110000"/>
              </a:lnSpc>
              <a:spcBef>
                <a:spcPts val="600"/>
              </a:spcBef>
              <a:buClr>
                <a:schemeClr val="accent1"/>
              </a:buClr>
              <a:buFont typeface="Hitachi Sans"/>
              <a:buChar char="–"/>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pPr marL="0" indent="0">
              <a:buNone/>
            </a:pPr>
            <a:r>
              <a:rPr lang="en-GB" sz="800" b="1" err="1"/>
              <a:t>Cmniae</a:t>
            </a:r>
            <a:r>
              <a:rPr lang="en-GB" sz="800" b="1"/>
              <a:t> </a:t>
            </a:r>
            <a:r>
              <a:rPr lang="en-GB" sz="800" b="1" err="1"/>
              <a:t>labo</a:t>
            </a:r>
            <a:br>
              <a:rPr lang="en-GB"/>
            </a:br>
            <a:r>
              <a:rPr lang="en-GB" sz="2200"/>
              <a:t>726,921</a:t>
            </a:r>
            <a:br>
              <a:rPr lang="en-GB"/>
            </a:br>
            <a:br>
              <a:rPr lang="en-GB" sz="800" b="1"/>
            </a:br>
            <a:r>
              <a:rPr lang="en-GB" sz="800" b="1"/>
              <a:t>Sam </a:t>
            </a:r>
            <a:r>
              <a:rPr lang="en-GB" sz="800" b="1" err="1"/>
              <a:t>rae</a:t>
            </a:r>
            <a:r>
              <a:rPr lang="en-GB" sz="800" b="1"/>
              <a:t> </a:t>
            </a:r>
            <a:r>
              <a:rPr lang="en-GB" sz="800" b="1" err="1"/>
              <a:t>serit</a:t>
            </a:r>
            <a:br>
              <a:rPr lang="en-GB"/>
            </a:br>
            <a:r>
              <a:rPr lang="en-GB" sz="2200"/>
              <a:t>34,793</a:t>
            </a:r>
            <a:br>
              <a:rPr lang="en-GB"/>
            </a:br>
            <a:br>
              <a:rPr lang="en-GB" sz="800" b="1"/>
            </a:br>
            <a:r>
              <a:rPr lang="en-GB" sz="800" b="1" err="1"/>
              <a:t>Celicae</a:t>
            </a:r>
            <a:r>
              <a:rPr lang="en-GB" sz="800" b="1"/>
              <a:t> </a:t>
            </a:r>
            <a:r>
              <a:rPr lang="en-GB" sz="800" b="1" err="1"/>
              <a:t>riaerum</a:t>
            </a:r>
            <a:br>
              <a:rPr lang="en-GB"/>
            </a:br>
            <a:r>
              <a:rPr lang="en-GB" sz="2200">
                <a:solidFill>
                  <a:schemeClr val="accent1"/>
                </a:solidFill>
              </a:rPr>
              <a:t>-6.3%</a:t>
            </a:r>
          </a:p>
        </p:txBody>
      </p:sp>
      <p:sp>
        <p:nvSpPr>
          <p:cNvPr id="5" name="TextBox 4">
            <a:extLst>
              <a:ext uri="{FF2B5EF4-FFF2-40B4-BE49-F238E27FC236}">
                <a16:creationId xmlns:a16="http://schemas.microsoft.com/office/drawing/2014/main" id="{B46D9CF2-6D92-0D6A-75DD-C2E680E1F82E}"/>
              </a:ext>
            </a:extLst>
          </p:cNvPr>
          <p:cNvSpPr txBox="1"/>
          <p:nvPr/>
        </p:nvSpPr>
        <p:spPr>
          <a:xfrm>
            <a:off x="6175375" y="707058"/>
            <a:ext cx="2689225" cy="397801"/>
          </a:xfrm>
          <a:prstGeom prst="rect">
            <a:avLst/>
          </a:prstGeom>
          <a:noFill/>
        </p:spPr>
        <p:txBody>
          <a:bodyPr wrap="square" lIns="0" tIns="0" rIns="0" bIns="0" rtlCol="0">
            <a:spAutoFit/>
          </a:bodyPr>
          <a:lstStyle/>
          <a:p>
            <a:pPr algn="l">
              <a:lnSpc>
                <a:spcPct val="110000"/>
              </a:lnSpc>
            </a:pPr>
            <a:r>
              <a:rPr lang="en-GB" sz="800" b="1">
                <a:effectLst/>
              </a:rPr>
              <a:t>Caption title on image</a:t>
            </a:r>
          </a:p>
          <a:p>
            <a:pPr algn="l">
              <a:lnSpc>
                <a:spcPct val="110000"/>
              </a:lnSpc>
            </a:pPr>
            <a:r>
              <a:rPr lang="en-GB" sz="800"/>
              <a:t>Description of image if needed que </a:t>
            </a:r>
            <a:r>
              <a:rPr lang="en-GB" sz="800" err="1"/>
              <a:t>cus</a:t>
            </a:r>
            <a:r>
              <a:rPr lang="en-GB" sz="800"/>
              <a:t> molo voles</a:t>
            </a:r>
            <a:br>
              <a:rPr lang="en-GB" sz="800"/>
            </a:br>
            <a:r>
              <a:rPr lang="en-GB" sz="800" err="1"/>
              <a:t>nonseque</a:t>
            </a:r>
            <a:r>
              <a:rPr lang="en-GB" sz="800"/>
              <a:t> </a:t>
            </a:r>
            <a:r>
              <a:rPr lang="en-GB" sz="800" err="1"/>
              <a:t>voluptaque</a:t>
            </a:r>
            <a:r>
              <a:rPr lang="en-GB" sz="800"/>
              <a:t>. Location, Date.</a:t>
            </a:r>
            <a:endParaRPr lang="en-GB" sz="800">
              <a:effectLst/>
            </a:endParaRPr>
          </a:p>
        </p:txBody>
      </p:sp>
    </p:spTree>
    <p:extLst>
      <p:ext uri="{BB962C8B-B14F-4D97-AF65-F5344CB8AC3E}">
        <p14:creationId xmlns:p14="http://schemas.microsoft.com/office/powerpoint/2010/main" val="416764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9280A-0FBC-C4F4-CB3D-19CEBBA757B5}"/>
              </a:ext>
            </a:extLst>
          </p:cNvPr>
          <p:cNvSpPr/>
          <p:nvPr/>
        </p:nvSpPr>
        <p:spPr>
          <a:xfrm>
            <a:off x="8850085" y="1284514"/>
            <a:ext cx="2928257" cy="251460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6FBC-DA94-0531-6FA5-0A9C22EB67C0}"/>
              </a:ext>
            </a:extLst>
          </p:cNvPr>
          <p:cNvSpPr>
            <a:spLocks noGrp="1"/>
          </p:cNvSpPr>
          <p:nvPr>
            <p:ph type="title"/>
          </p:nvPr>
        </p:nvSpPr>
        <p:spPr>
          <a:xfrm>
            <a:off x="473075" y="2412000"/>
            <a:ext cx="7028556" cy="2308324"/>
          </a:xfrm>
        </p:spPr>
        <p:txBody>
          <a:bodyPr wrap="square">
            <a:spAutoFit/>
          </a:bodyPr>
          <a:lstStyle/>
          <a:p>
            <a:pPr>
              <a:lnSpc>
                <a:spcPct val="100000"/>
              </a:lnSpc>
            </a:pPr>
            <a:r>
              <a:rPr lang="en-GB" dirty="0"/>
              <a:t>Presentation headline title placeholder </a:t>
            </a:r>
            <a:r>
              <a:rPr lang="en-GB" dirty="0" err="1"/>
              <a:t>estio</a:t>
            </a:r>
            <a:r>
              <a:rPr lang="en-GB" dirty="0"/>
              <a:t> </a:t>
            </a:r>
            <a:br>
              <a:rPr lang="en-GB" dirty="0"/>
            </a:br>
            <a:r>
              <a:rPr lang="en-GB" dirty="0" err="1"/>
              <a:t>fugiam</a:t>
            </a:r>
            <a:r>
              <a:rPr lang="en-GB" dirty="0"/>
              <a:t> </a:t>
            </a:r>
            <a:r>
              <a:rPr lang="en-GB" dirty="0" err="1"/>
              <a:t>ibusaranos</a:t>
            </a:r>
            <a:endParaRPr lang="en-GB" dirty="0"/>
          </a:p>
        </p:txBody>
      </p:sp>
      <p:sp>
        <p:nvSpPr>
          <p:cNvPr id="3" name="Text Placeholder 2">
            <a:extLst>
              <a:ext uri="{FF2B5EF4-FFF2-40B4-BE49-F238E27FC236}">
                <a16:creationId xmlns:a16="http://schemas.microsoft.com/office/drawing/2014/main" id="{3FEC010B-4745-BACD-EA3F-6C6945A6F3FE}"/>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1A4D2360-B6D8-A31A-5E93-2F5A56AF62F0}"/>
              </a:ext>
            </a:extLst>
          </p:cNvPr>
          <p:cNvSpPr>
            <a:spLocks noGrp="1"/>
          </p:cNvSpPr>
          <p:nvPr>
            <p:ph type="body" sz="quarter" idx="13"/>
          </p:nvPr>
        </p:nvSpPr>
        <p:spPr>
          <a:xfrm>
            <a:off x="473075" y="5556417"/>
            <a:ext cx="2692400" cy="664797"/>
          </a:xfrm>
        </p:spPr>
        <p:txBody>
          <a:bodyPr/>
          <a:lstStyle/>
          <a:p>
            <a:r>
              <a:rPr lang="en-GB"/>
              <a:t>Prepared for</a:t>
            </a:r>
          </a:p>
          <a:p>
            <a:pPr lvl="1"/>
            <a:r>
              <a:rPr lang="en-GB"/>
              <a:t>Client Name and Title </a:t>
            </a:r>
            <a:br>
              <a:rPr lang="en-GB"/>
            </a:br>
            <a:r>
              <a:rPr lang="en-GB"/>
              <a:t>Client Company Name</a:t>
            </a:r>
          </a:p>
        </p:txBody>
      </p:sp>
      <p:sp>
        <p:nvSpPr>
          <p:cNvPr id="5" name="Text Placeholder 4">
            <a:extLst>
              <a:ext uri="{FF2B5EF4-FFF2-40B4-BE49-F238E27FC236}">
                <a16:creationId xmlns:a16="http://schemas.microsoft.com/office/drawing/2014/main" id="{6792F9F3-AEAB-94FA-0E14-CB1E753209A7}"/>
              </a:ext>
            </a:extLst>
          </p:cNvPr>
          <p:cNvSpPr>
            <a:spLocks noGrp="1"/>
          </p:cNvSpPr>
          <p:nvPr>
            <p:ph type="body" sz="quarter" idx="14"/>
          </p:nvPr>
        </p:nvSpPr>
        <p:spPr>
          <a:xfrm>
            <a:off x="3804750" y="5427792"/>
            <a:ext cx="2692400" cy="793422"/>
          </a:xfrm>
        </p:spPr>
        <p:txBody>
          <a:bodyPr/>
          <a:lstStyle/>
          <a:p>
            <a:r>
              <a:rPr lang="en-GB"/>
              <a:t>Prepared by</a:t>
            </a:r>
          </a:p>
          <a:p>
            <a:pPr lvl="1"/>
            <a:r>
              <a:rPr lang="en-GB"/>
              <a:t>Presenter Full Name</a:t>
            </a:r>
            <a:br>
              <a:rPr lang="en-GB"/>
            </a:br>
            <a:r>
              <a:rPr lang="en-GB"/>
              <a:t>Position title</a:t>
            </a:r>
          </a:p>
        </p:txBody>
      </p:sp>
      <p:sp>
        <p:nvSpPr>
          <p:cNvPr id="6" name="Text Placeholder 5">
            <a:extLst>
              <a:ext uri="{FF2B5EF4-FFF2-40B4-BE49-F238E27FC236}">
                <a16:creationId xmlns:a16="http://schemas.microsoft.com/office/drawing/2014/main" id="{B6B668F8-B33D-2CC6-1EA0-D9D399D44A30}"/>
              </a:ext>
            </a:extLst>
          </p:cNvPr>
          <p:cNvSpPr>
            <a:spLocks noGrp="1"/>
          </p:cNvSpPr>
          <p:nvPr>
            <p:ph type="body" sz="quarter" idx="15"/>
          </p:nvPr>
        </p:nvSpPr>
        <p:spPr>
          <a:xfrm>
            <a:off x="7136425" y="5805716"/>
            <a:ext cx="2692400" cy="415498"/>
          </a:xfrm>
        </p:spPr>
        <p:txBody>
          <a:bodyPr/>
          <a:lstStyle/>
          <a:p>
            <a:r>
              <a:rPr lang="en-GB"/>
              <a:t>Date</a:t>
            </a:r>
          </a:p>
          <a:p>
            <a:pPr lvl="1"/>
            <a:r>
              <a:rPr lang="en-GB"/>
              <a:t>Month YYYY</a:t>
            </a:r>
          </a:p>
        </p:txBody>
      </p:sp>
      <p:sp>
        <p:nvSpPr>
          <p:cNvPr id="7" name="Rectangle 6">
            <a:extLst>
              <a:ext uri="{FF2B5EF4-FFF2-40B4-BE49-F238E27FC236}">
                <a16:creationId xmlns:a16="http://schemas.microsoft.com/office/drawing/2014/main" id="{ED2B887C-1984-A523-80BC-FD102E450A29}"/>
              </a:ext>
            </a:extLst>
          </p:cNvPr>
          <p:cNvSpPr/>
          <p:nvPr/>
        </p:nvSpPr>
        <p:spPr>
          <a:xfrm>
            <a:off x="8884692" y="477672"/>
            <a:ext cx="2825086" cy="450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i="1" dirty="0">
                <a:solidFill>
                  <a:schemeClr val="tx1"/>
                </a:solidFill>
                <a:effectLst/>
                <a:latin typeface="Helvetica" pitchFamily="2" charset="0"/>
              </a:rPr>
              <a:t>partner’s logo</a:t>
            </a:r>
            <a:endParaRPr lang="en-IN" dirty="0">
              <a:solidFill>
                <a:schemeClr val="tx1"/>
              </a:solidFill>
              <a:effectLst/>
              <a:latin typeface="Helvetica" pitchFamily="2" charset="0"/>
            </a:endParaRPr>
          </a:p>
        </p:txBody>
      </p:sp>
      <p:sp>
        <p:nvSpPr>
          <p:cNvPr id="9" name="TextBox 8">
            <a:extLst>
              <a:ext uri="{FF2B5EF4-FFF2-40B4-BE49-F238E27FC236}">
                <a16:creationId xmlns:a16="http://schemas.microsoft.com/office/drawing/2014/main" id="{A302FB5F-0D64-AFCE-502F-935FF98EBE9F}"/>
              </a:ext>
            </a:extLst>
          </p:cNvPr>
          <p:cNvSpPr txBox="1"/>
          <p:nvPr/>
        </p:nvSpPr>
        <p:spPr>
          <a:xfrm>
            <a:off x="8881715" y="1336194"/>
            <a:ext cx="2920041" cy="1015663"/>
          </a:xfrm>
          <a:prstGeom prst="rect">
            <a:avLst/>
          </a:prstGeom>
          <a:noFill/>
        </p:spPr>
        <p:txBody>
          <a:bodyPr wrap="square">
            <a:spAutoFit/>
          </a:bodyPr>
          <a:lstStyle/>
          <a:p>
            <a:r>
              <a:rPr lang="en-US" sz="1200" dirty="0">
                <a:solidFill>
                  <a:schemeClr val="bg1"/>
                </a:solidFill>
              </a:rPr>
              <a:t>When co-branding with other</a:t>
            </a:r>
          </a:p>
          <a:p>
            <a:r>
              <a:rPr lang="en-US" sz="1200" dirty="0">
                <a:solidFill>
                  <a:schemeClr val="bg1"/>
                </a:solidFill>
              </a:rPr>
              <a:t>organizations, we use our standard</a:t>
            </a:r>
          </a:p>
          <a:p>
            <a:r>
              <a:rPr lang="en-US" sz="1200" dirty="0">
                <a:solidFill>
                  <a:schemeClr val="bg1"/>
                </a:solidFill>
              </a:rPr>
              <a:t>left-hand logo placement and align</a:t>
            </a:r>
          </a:p>
          <a:p>
            <a:r>
              <a:rPr lang="en-US" sz="1200" dirty="0">
                <a:solidFill>
                  <a:schemeClr val="bg1"/>
                </a:solidFill>
              </a:rPr>
              <a:t>the partner’s logo to the</a:t>
            </a:r>
          </a:p>
          <a:p>
            <a:r>
              <a:rPr lang="en-US" sz="1200" dirty="0">
                <a:solidFill>
                  <a:schemeClr val="bg1"/>
                </a:solidFill>
              </a:rPr>
              <a:t>cap-height of the Hitachi logo.</a:t>
            </a:r>
          </a:p>
        </p:txBody>
      </p:sp>
      <p:pic>
        <p:nvPicPr>
          <p:cNvPr id="10" name="Picture 9">
            <a:extLst>
              <a:ext uri="{FF2B5EF4-FFF2-40B4-BE49-F238E27FC236}">
                <a16:creationId xmlns:a16="http://schemas.microsoft.com/office/drawing/2014/main" id="{D46281D6-C164-EA4B-9838-753711447CDA}"/>
              </a:ext>
            </a:extLst>
          </p:cNvPr>
          <p:cNvPicPr>
            <a:picLocks noChangeAspect="1"/>
          </p:cNvPicPr>
          <p:nvPr/>
        </p:nvPicPr>
        <p:blipFill>
          <a:blip r:embed="rId2"/>
          <a:stretch>
            <a:fillRect/>
          </a:stretch>
        </p:blipFill>
        <p:spPr>
          <a:xfrm>
            <a:off x="8850085" y="2414573"/>
            <a:ext cx="2923775" cy="1380227"/>
          </a:xfrm>
          <a:prstGeom prst="rect">
            <a:avLst/>
          </a:prstGeom>
        </p:spPr>
      </p:pic>
    </p:spTree>
    <p:extLst>
      <p:ext uri="{BB962C8B-B14F-4D97-AF65-F5344CB8AC3E}">
        <p14:creationId xmlns:p14="http://schemas.microsoft.com/office/powerpoint/2010/main" val="359803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DE013-2645-674F-FE98-70A35F227B8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9837B-C775-9AB7-46D0-4C479B6A044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D0195E7-E6F3-DB79-98D5-5EC629A0D9E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50</a:t>
            </a:fld>
            <a:endParaRPr lang="en-GB"/>
          </a:p>
        </p:txBody>
      </p:sp>
      <p:sp>
        <p:nvSpPr>
          <p:cNvPr id="5" name="Title 4">
            <a:extLst>
              <a:ext uri="{FF2B5EF4-FFF2-40B4-BE49-F238E27FC236}">
                <a16:creationId xmlns:a16="http://schemas.microsoft.com/office/drawing/2014/main" id="{EFC5AD72-9625-A394-FC1B-3EE23EBE5E1D}"/>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682C0FC9-D1F0-EA1C-9A87-B1DE75008375}"/>
              </a:ext>
            </a:extLst>
          </p:cNvPr>
          <p:cNvSpPr>
            <a:spLocks noGrp="1"/>
          </p:cNvSpPr>
          <p:nvPr>
            <p:ph type="body" sz="quarter" idx="13"/>
          </p:nvPr>
        </p:nvSpPr>
        <p:spPr>
          <a:xfrm>
            <a:off x="469900" y="2060575"/>
            <a:ext cx="4975557" cy="3756024"/>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4" name="Text Placeholder 3">
            <a:extLst>
              <a:ext uri="{FF2B5EF4-FFF2-40B4-BE49-F238E27FC236}">
                <a16:creationId xmlns:a16="http://schemas.microsoft.com/office/drawing/2014/main" id="{8CF72B7E-6B2C-C6C4-9CF9-54006C0BA4B2}"/>
              </a:ext>
            </a:extLst>
          </p:cNvPr>
          <p:cNvSpPr>
            <a:spLocks noGrp="1"/>
          </p:cNvSpPr>
          <p:nvPr>
            <p:ph type="body" sz="half" idx="2"/>
          </p:nvPr>
        </p:nvSpPr>
        <p:spPr>
          <a:xfrm>
            <a:off x="473075" y="403225"/>
            <a:ext cx="4591050" cy="206375"/>
          </a:xfrm>
        </p:spPr>
        <p:txBody>
          <a:bodyPr/>
          <a:lstStyle/>
          <a:p>
            <a:r>
              <a:rPr lang="en-GB"/>
              <a:t>Running header</a:t>
            </a:r>
          </a:p>
        </p:txBody>
      </p:sp>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BFE35446-8944-BB25-9A63-F8EA3B18196F}"/>
                  </a:ext>
                </a:extLst>
              </p:cNvPr>
              <p:cNvGraphicFramePr/>
              <p:nvPr>
                <p:extLst>
                  <p:ext uri="{D42A27DB-BD31-4B8C-83A1-F6EECF244321}">
                    <p14:modId xmlns:p14="http://schemas.microsoft.com/office/powerpoint/2010/main" val="984523543"/>
                  </p:ext>
                </p:extLst>
              </p:nvPr>
            </p:nvGraphicFramePr>
            <p:xfrm>
              <a:off x="7043749" y="1655137"/>
              <a:ext cx="3203302" cy="351096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BFE35446-8944-BB25-9A63-F8EA3B18196F}"/>
                  </a:ext>
                </a:extLst>
              </p:cNvPr>
              <p:cNvPicPr>
                <a:picLocks noGrp="1" noRot="1" noChangeAspect="1" noMove="1" noResize="1" noEditPoints="1" noAdjustHandles="1" noChangeArrowheads="1" noChangeShapeType="1"/>
              </p:cNvPicPr>
              <p:nvPr/>
            </p:nvPicPr>
            <p:blipFill>
              <a:blip r:embed="rId4"/>
              <a:stretch>
                <a:fillRect/>
              </a:stretch>
            </p:blipFill>
            <p:spPr>
              <a:xfrm>
                <a:off x="7043749" y="1655137"/>
                <a:ext cx="3203302" cy="3510964"/>
              </a:xfrm>
              <a:prstGeom prst="rect">
                <a:avLst/>
              </a:prstGeom>
            </p:spPr>
          </p:pic>
        </mc:Fallback>
      </mc:AlternateContent>
      <p:sp>
        <p:nvSpPr>
          <p:cNvPr id="13" name="TextBox 12">
            <a:extLst>
              <a:ext uri="{FF2B5EF4-FFF2-40B4-BE49-F238E27FC236}">
                <a16:creationId xmlns:a16="http://schemas.microsoft.com/office/drawing/2014/main" id="{45F452B3-6680-23A5-2C68-664131C6CBCD}"/>
              </a:ext>
            </a:extLst>
          </p:cNvPr>
          <p:cNvSpPr txBox="1"/>
          <p:nvPr/>
        </p:nvSpPr>
        <p:spPr>
          <a:xfrm>
            <a:off x="9405385" y="3780121"/>
            <a:ext cx="724094" cy="276999"/>
          </a:xfrm>
          <a:prstGeom prst="rect">
            <a:avLst/>
          </a:prstGeom>
          <a:noFill/>
        </p:spPr>
        <p:txBody>
          <a:bodyPr wrap="square" lIns="0" tIns="0" rIns="0" bIns="0" rtlCol="0">
            <a:noAutofit/>
          </a:bodyPr>
          <a:lstStyle/>
          <a:p>
            <a:r>
              <a:rPr lang="en-US" sz="1600" dirty="0">
                <a:solidFill>
                  <a:schemeClr val="bg1"/>
                </a:solidFill>
                <a:latin typeface="+mj-lt"/>
              </a:rPr>
              <a:t>60%</a:t>
            </a:r>
          </a:p>
        </p:txBody>
      </p:sp>
      <p:sp>
        <p:nvSpPr>
          <p:cNvPr id="14" name="TextBox 13">
            <a:extLst>
              <a:ext uri="{FF2B5EF4-FFF2-40B4-BE49-F238E27FC236}">
                <a16:creationId xmlns:a16="http://schemas.microsoft.com/office/drawing/2014/main" id="{433F927B-DFDC-C098-901F-9B54FF465F34}"/>
              </a:ext>
            </a:extLst>
          </p:cNvPr>
          <p:cNvSpPr txBox="1"/>
          <p:nvPr/>
        </p:nvSpPr>
        <p:spPr>
          <a:xfrm>
            <a:off x="7335220" y="3636231"/>
            <a:ext cx="724094" cy="276999"/>
          </a:xfrm>
          <a:prstGeom prst="rect">
            <a:avLst/>
          </a:prstGeom>
          <a:noFill/>
        </p:spPr>
        <p:txBody>
          <a:bodyPr wrap="square" lIns="0" tIns="0" rIns="0" bIns="0" rtlCol="0">
            <a:noAutofit/>
          </a:bodyPr>
          <a:lstStyle/>
          <a:p>
            <a:r>
              <a:rPr lang="en-US" sz="1600" dirty="0">
                <a:solidFill>
                  <a:schemeClr val="bg1"/>
                </a:solidFill>
                <a:latin typeface="+mj-lt"/>
              </a:rPr>
              <a:t>20%</a:t>
            </a:r>
          </a:p>
        </p:txBody>
      </p:sp>
      <p:sp>
        <p:nvSpPr>
          <p:cNvPr id="15" name="TextBox 14">
            <a:extLst>
              <a:ext uri="{FF2B5EF4-FFF2-40B4-BE49-F238E27FC236}">
                <a16:creationId xmlns:a16="http://schemas.microsoft.com/office/drawing/2014/main" id="{706716EF-7545-7B6A-8920-7C0B038EA117}"/>
              </a:ext>
            </a:extLst>
          </p:cNvPr>
          <p:cNvSpPr txBox="1"/>
          <p:nvPr/>
        </p:nvSpPr>
        <p:spPr>
          <a:xfrm>
            <a:off x="7599793" y="2560271"/>
            <a:ext cx="724094" cy="276999"/>
          </a:xfrm>
          <a:prstGeom prst="rect">
            <a:avLst/>
          </a:prstGeom>
          <a:noFill/>
        </p:spPr>
        <p:txBody>
          <a:bodyPr wrap="square" lIns="0" tIns="0" rIns="0" bIns="0" rtlCol="0">
            <a:noAutofit/>
          </a:bodyPr>
          <a:lstStyle/>
          <a:p>
            <a:r>
              <a:rPr lang="en-US" sz="1600" dirty="0">
                <a:solidFill>
                  <a:schemeClr val="bg1"/>
                </a:solidFill>
                <a:latin typeface="+mj-lt"/>
              </a:rPr>
              <a:t>9%</a:t>
            </a:r>
          </a:p>
        </p:txBody>
      </p:sp>
      <p:sp>
        <p:nvSpPr>
          <p:cNvPr id="16" name="TextBox 15">
            <a:extLst>
              <a:ext uri="{FF2B5EF4-FFF2-40B4-BE49-F238E27FC236}">
                <a16:creationId xmlns:a16="http://schemas.microsoft.com/office/drawing/2014/main" id="{AD080078-CB64-427B-8562-9812AC08E08E}"/>
              </a:ext>
            </a:extLst>
          </p:cNvPr>
          <p:cNvSpPr txBox="1"/>
          <p:nvPr/>
        </p:nvSpPr>
        <p:spPr>
          <a:xfrm>
            <a:off x="8226412" y="2198224"/>
            <a:ext cx="724094" cy="276999"/>
          </a:xfrm>
          <a:prstGeom prst="rect">
            <a:avLst/>
          </a:prstGeom>
          <a:noFill/>
        </p:spPr>
        <p:txBody>
          <a:bodyPr wrap="square" lIns="0" tIns="0" rIns="0" bIns="0" rtlCol="0">
            <a:noAutofit/>
          </a:bodyPr>
          <a:lstStyle/>
          <a:p>
            <a:r>
              <a:rPr lang="en-US" sz="1600" dirty="0">
                <a:solidFill>
                  <a:schemeClr val="bg1"/>
                </a:solidFill>
                <a:latin typeface="+mj-lt"/>
              </a:rPr>
              <a:t>5%</a:t>
            </a:r>
          </a:p>
        </p:txBody>
      </p:sp>
    </p:spTree>
    <p:extLst>
      <p:ext uri="{BB962C8B-B14F-4D97-AF65-F5344CB8AC3E}">
        <p14:creationId xmlns:p14="http://schemas.microsoft.com/office/powerpoint/2010/main" val="3322696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F029-240E-5EFE-950B-0EC6B9B8E1CE}"/>
            </a:ext>
          </a:extLst>
        </p:cNvPr>
        <p:cNvGrpSpPr/>
        <p:nvPr/>
      </p:nvGrpSpPr>
      <p:grpSpPr>
        <a:xfrm>
          <a:off x="0" y="0"/>
          <a:ext cx="0" cy="0"/>
          <a:chOff x="0" y="0"/>
          <a:chExt cx="0" cy="0"/>
        </a:xfrm>
      </p:grpSpPr>
      <p:sp>
        <p:nvSpPr>
          <p:cNvPr id="10" name="object 3">
            <a:extLst>
              <a:ext uri="{FF2B5EF4-FFF2-40B4-BE49-F238E27FC236}">
                <a16:creationId xmlns:a16="http://schemas.microsoft.com/office/drawing/2014/main" id="{D34EB3F2-649A-09A5-A47A-010631C36AD8}"/>
              </a:ext>
            </a:extLst>
          </p:cNvPr>
          <p:cNvSpPr/>
          <p:nvPr/>
        </p:nvSpPr>
        <p:spPr>
          <a:xfrm>
            <a:off x="3324225" y="1918800"/>
            <a:ext cx="8397876" cy="4240700"/>
          </a:xfrm>
          <a:prstGeom prst="rect">
            <a:avLst/>
          </a:prstGeom>
          <a:solidFill>
            <a:schemeClr val="accent6"/>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4AFBCAC8-3677-178E-6FAB-45FE2D1E665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782E0D-3D75-2AD6-DD84-4DD14441DD55}"/>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51</a:t>
            </a:fld>
            <a:endParaRPr lang="en-GB"/>
          </a:p>
        </p:txBody>
      </p:sp>
      <p:sp>
        <p:nvSpPr>
          <p:cNvPr id="5" name="Title 4">
            <a:extLst>
              <a:ext uri="{FF2B5EF4-FFF2-40B4-BE49-F238E27FC236}">
                <a16:creationId xmlns:a16="http://schemas.microsoft.com/office/drawing/2014/main" id="{811E8A99-F9E1-798C-924D-37AD2FE802B1}"/>
              </a:ext>
            </a:extLst>
          </p:cNvPr>
          <p:cNvSpPr>
            <a:spLocks noGrp="1"/>
          </p:cNvSpPr>
          <p:nvPr>
            <p:ph type="title"/>
          </p:nvPr>
        </p:nvSpPr>
        <p:spPr>
          <a:xfrm>
            <a:off x="469900" y="698500"/>
            <a:ext cx="7445375" cy="609398"/>
          </a:xfrm>
        </p:spPr>
        <p:txBody>
          <a:bodyPr/>
          <a:lstStyle/>
          <a:p>
            <a:r>
              <a:rPr lang="en-GB" err="1"/>
              <a:t>Everunt</a:t>
            </a:r>
            <a:r>
              <a:rPr lang="en-GB"/>
              <a:t> </a:t>
            </a:r>
            <a:r>
              <a:rPr lang="en-GB" err="1"/>
              <a:t>aspid</a:t>
            </a:r>
            <a:r>
              <a:rPr lang="en-GB"/>
              <a:t> </a:t>
            </a:r>
            <a:r>
              <a:rPr lang="en-GB" err="1"/>
              <a:t>quam</a:t>
            </a:r>
            <a:r>
              <a:rPr lang="en-GB"/>
              <a:t> que </a:t>
            </a:r>
            <a:br>
              <a:rPr lang="en-GB"/>
            </a:br>
            <a:r>
              <a:rPr lang="en-GB" err="1"/>
              <a:t>molentis</a:t>
            </a:r>
            <a:r>
              <a:rPr lang="en-GB"/>
              <a:t> </a:t>
            </a:r>
            <a:r>
              <a:rPr lang="en-GB" err="1"/>
              <a:t>iduciam</a:t>
            </a:r>
            <a:endParaRPr lang="en-GB"/>
          </a:p>
        </p:txBody>
      </p:sp>
      <p:sp>
        <p:nvSpPr>
          <p:cNvPr id="6" name="Text Placeholder 5">
            <a:extLst>
              <a:ext uri="{FF2B5EF4-FFF2-40B4-BE49-F238E27FC236}">
                <a16:creationId xmlns:a16="http://schemas.microsoft.com/office/drawing/2014/main" id="{A7709C09-A85A-E20E-38C6-DB4FBA2F78AA}"/>
              </a:ext>
            </a:extLst>
          </p:cNvPr>
          <p:cNvSpPr>
            <a:spLocks noGrp="1"/>
          </p:cNvSpPr>
          <p:nvPr>
            <p:ph type="body" sz="quarter" idx="13"/>
          </p:nvPr>
        </p:nvSpPr>
        <p:spPr>
          <a:xfrm>
            <a:off x="469900" y="2060575"/>
            <a:ext cx="2746375" cy="3756024"/>
          </a:xfrm>
        </p:spPr>
        <p:txBody>
          <a:bodyPr/>
          <a:lstStyle/>
          <a:p>
            <a:pPr marL="0" indent="0">
              <a:buNone/>
            </a:pPr>
            <a:r>
              <a:rPr lang="en-GB" err="1"/>
              <a:t>Vellatur</a:t>
            </a:r>
            <a:r>
              <a:rPr lang="en-GB"/>
              <a:t> </a:t>
            </a:r>
            <a:r>
              <a:rPr lang="en-GB" err="1"/>
              <a:t>offic</a:t>
            </a:r>
            <a:r>
              <a:rPr lang="en-GB"/>
              <a:t> </a:t>
            </a:r>
            <a:r>
              <a:rPr lang="en-GB" err="1"/>
              <a:t>toreequos</a:t>
            </a:r>
            <a:r>
              <a:rPr lang="en-GB"/>
              <a:t> </a:t>
            </a:r>
            <a:r>
              <a:rPr lang="en-GB" err="1"/>
              <a:t>nam</a:t>
            </a:r>
            <a:r>
              <a:rPr lang="en-GB"/>
              <a:t>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a:t>
            </a:r>
            <a:br>
              <a:rPr lang="en-GB"/>
            </a:br>
            <a:r>
              <a:rPr lang="en-GB"/>
              <a:t>molo voles </a:t>
            </a:r>
            <a:r>
              <a:rPr lang="en-GB" err="1"/>
              <a:t>nonseque</a:t>
            </a:r>
            <a:r>
              <a:rPr lang="en-GB"/>
              <a:t> </a:t>
            </a:r>
            <a:r>
              <a:rPr lang="en-GB" err="1"/>
              <a:t>voluptaque</a:t>
            </a:r>
            <a:r>
              <a:rPr lang="en-GB"/>
              <a:t> </a:t>
            </a:r>
            <a:r>
              <a:rPr lang="en-GB" err="1"/>
              <a:t>acipitae</a:t>
            </a:r>
            <a:r>
              <a:rPr lang="en-GB"/>
              <a:t> </a:t>
            </a:r>
            <a:r>
              <a:rPr lang="en-GB" err="1"/>
              <a:t>everunt</a:t>
            </a:r>
            <a:r>
              <a:rPr lang="en-GB"/>
              <a:t> </a:t>
            </a:r>
            <a:r>
              <a:rPr lang="en-GB" err="1"/>
              <a:t>aspid</a:t>
            </a:r>
            <a:r>
              <a:rPr lang="en-GB"/>
              <a:t> </a:t>
            </a:r>
            <a:r>
              <a:rPr lang="en-GB" err="1"/>
              <a:t>quam</a:t>
            </a:r>
            <a:r>
              <a:rPr lang="en-GB"/>
              <a:t> que </a:t>
            </a:r>
            <a:r>
              <a:rPr lang="en-GB" err="1"/>
              <a:t>molentis</a:t>
            </a:r>
            <a:r>
              <a:rPr lang="en-GB"/>
              <a:t> </a:t>
            </a:r>
            <a:r>
              <a:rPr lang="en-GB" err="1"/>
              <a:t>iduciam</a:t>
            </a:r>
            <a:r>
              <a:rPr lang="en-GB"/>
              <a:t>.</a:t>
            </a:r>
          </a:p>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p>
          <a:p>
            <a:pPr marL="0" indent="0">
              <a:buNone/>
            </a:pP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a:t>
            </a:r>
          </a:p>
          <a:p>
            <a:endParaRPr lang="en-GB"/>
          </a:p>
        </p:txBody>
      </p:sp>
      <p:sp>
        <p:nvSpPr>
          <p:cNvPr id="7" name="Text Placeholder 6">
            <a:extLst>
              <a:ext uri="{FF2B5EF4-FFF2-40B4-BE49-F238E27FC236}">
                <a16:creationId xmlns:a16="http://schemas.microsoft.com/office/drawing/2014/main" id="{63166FD2-89DA-22D6-1A9F-8CBEF96B96B3}"/>
              </a:ext>
            </a:extLst>
          </p:cNvPr>
          <p:cNvSpPr>
            <a:spLocks noGrp="1"/>
          </p:cNvSpPr>
          <p:nvPr>
            <p:ph type="body" sz="quarter" idx="14"/>
          </p:nvPr>
        </p:nvSpPr>
        <p:spPr>
          <a:xfrm>
            <a:off x="3324225" y="2059200"/>
            <a:ext cx="1800225" cy="4295775"/>
          </a:xfrm>
        </p:spPr>
        <p:txBody>
          <a:bodyPr lIns="144000" tIns="0" rIns="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29FFA8DE-6A84-B02E-3B6A-A7B450AED3D9}"/>
              </a:ext>
            </a:extLst>
          </p:cNvPr>
          <p:cNvSpPr>
            <a:spLocks noGrp="1"/>
          </p:cNvSpPr>
          <p:nvPr>
            <p:ph type="body" sz="half" idx="2"/>
          </p:nvPr>
        </p:nvSpPr>
        <p:spPr>
          <a:xfrm>
            <a:off x="473075" y="403225"/>
            <a:ext cx="4591050" cy="206375"/>
          </a:xfrm>
        </p:spPr>
        <p:txBody>
          <a:bodyPr/>
          <a:lstStyle/>
          <a:p>
            <a:r>
              <a:rPr lang="en-GB"/>
              <a:t>Running header</a:t>
            </a:r>
          </a:p>
        </p:txBody>
      </p:sp>
      <p:sp>
        <p:nvSpPr>
          <p:cNvPr id="31" name="object 6">
            <a:extLst>
              <a:ext uri="{FF2B5EF4-FFF2-40B4-BE49-F238E27FC236}">
                <a16:creationId xmlns:a16="http://schemas.microsoft.com/office/drawing/2014/main" id="{7FD528CE-B949-FD04-CEA5-B3058A879E96}"/>
              </a:ext>
            </a:extLst>
          </p:cNvPr>
          <p:cNvSpPr/>
          <p:nvPr/>
        </p:nvSpPr>
        <p:spPr>
          <a:xfrm>
            <a:off x="5232403" y="4952397"/>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FAF6BF65-E048-0F00-27AC-05CF028FFB4B}"/>
              </a:ext>
            </a:extLst>
          </p:cNvPr>
          <p:cNvSpPr/>
          <p:nvPr/>
        </p:nvSpPr>
        <p:spPr>
          <a:xfrm>
            <a:off x="5232402" y="4694037"/>
            <a:ext cx="4964638" cy="516756"/>
          </a:xfrm>
          <a:prstGeom prst="rect">
            <a:avLst/>
          </a:prstGeom>
          <a:gradFill>
            <a:gsLst>
              <a:gs pos="0">
                <a:schemeClr val="accent2"/>
              </a:gs>
              <a:gs pos="100000">
                <a:schemeClr val="accent1"/>
              </a:gs>
            </a:gsLst>
            <a:lin ang="0" scaled="0"/>
          </a:gradFill>
        </p:spPr>
        <p:txBody>
          <a:bodyPr wrap="square" lIns="0" tIns="0" rIns="144000" bIns="0" rtlCol="0" anchor="ctr"/>
          <a:lstStyle/>
          <a:p>
            <a:pPr algn="r"/>
            <a:r>
              <a:rPr lang="en-GB" sz="1200">
                <a:solidFill>
                  <a:schemeClr val="bg1"/>
                </a:solidFill>
              </a:rPr>
              <a:t>43%</a:t>
            </a:r>
            <a:endParaRPr sz="1200">
              <a:solidFill>
                <a:schemeClr val="bg1"/>
              </a:solidFill>
            </a:endParaRPr>
          </a:p>
        </p:txBody>
      </p:sp>
      <p:sp>
        <p:nvSpPr>
          <p:cNvPr id="34" name="object 9">
            <a:extLst>
              <a:ext uri="{FF2B5EF4-FFF2-40B4-BE49-F238E27FC236}">
                <a16:creationId xmlns:a16="http://schemas.microsoft.com/office/drawing/2014/main" id="{5DC4691B-9B87-C40E-4354-6498518923BB}"/>
              </a:ext>
            </a:extLst>
          </p:cNvPr>
          <p:cNvSpPr/>
          <p:nvPr/>
        </p:nvSpPr>
        <p:spPr>
          <a:xfrm>
            <a:off x="5232404" y="2323782"/>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5" name="object 10">
            <a:extLst>
              <a:ext uri="{FF2B5EF4-FFF2-40B4-BE49-F238E27FC236}">
                <a16:creationId xmlns:a16="http://schemas.microsoft.com/office/drawing/2014/main" id="{53851502-E01D-D687-1A1F-6A9F491CB796}"/>
              </a:ext>
            </a:extLst>
          </p:cNvPr>
          <p:cNvSpPr/>
          <p:nvPr/>
        </p:nvSpPr>
        <p:spPr>
          <a:xfrm>
            <a:off x="5232401" y="2065421"/>
            <a:ext cx="4757087" cy="516756"/>
          </a:xfrm>
          <a:prstGeom prst="rect">
            <a:avLst/>
          </a:prstGeom>
          <a:gradFill>
            <a:gsLst>
              <a:gs pos="0">
                <a:schemeClr val="accent5"/>
              </a:gs>
              <a:gs pos="100000">
                <a:schemeClr val="accent1"/>
              </a:gs>
            </a:gsLst>
            <a:lin ang="0" scaled="0"/>
          </a:gradFill>
        </p:spPr>
        <p:txBody>
          <a:bodyPr wrap="square" lIns="0" tIns="0" rIns="144000" bIns="0" rtlCol="0" anchor="ctr"/>
          <a:lstStyle/>
          <a:p>
            <a:pPr algn="r"/>
            <a:r>
              <a:rPr lang="en-GB" sz="1200">
                <a:solidFill>
                  <a:schemeClr val="bg1"/>
                </a:solidFill>
              </a:rPr>
              <a:t>40%</a:t>
            </a:r>
            <a:endParaRPr sz="1200">
              <a:solidFill>
                <a:schemeClr val="bg1"/>
              </a:solidFill>
            </a:endParaRPr>
          </a:p>
        </p:txBody>
      </p:sp>
      <p:sp>
        <p:nvSpPr>
          <p:cNvPr id="37" name="object 12">
            <a:extLst>
              <a:ext uri="{FF2B5EF4-FFF2-40B4-BE49-F238E27FC236}">
                <a16:creationId xmlns:a16="http://schemas.microsoft.com/office/drawing/2014/main" id="{907F9A88-D59D-F499-2203-82C2AD882B5A}"/>
              </a:ext>
            </a:extLst>
          </p:cNvPr>
          <p:cNvSpPr/>
          <p:nvPr/>
        </p:nvSpPr>
        <p:spPr>
          <a:xfrm>
            <a:off x="5232402" y="4088543"/>
            <a:ext cx="6305817" cy="516756"/>
          </a:xfrm>
          <a:prstGeom prst="rect">
            <a:avLst/>
          </a:prstGeom>
          <a:solidFill>
            <a:schemeClr val="accent3"/>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05DF4333-0486-65A4-5C0C-01071E86B3DC}"/>
              </a:ext>
            </a:extLst>
          </p:cNvPr>
          <p:cNvSpPr/>
          <p:nvPr/>
        </p:nvSpPr>
        <p:spPr>
          <a:xfrm>
            <a:off x="5232403" y="3830183"/>
            <a:ext cx="5476003" cy="516756"/>
          </a:xfrm>
          <a:prstGeom prst="rect">
            <a:avLst/>
          </a:prstGeom>
          <a:gradFill>
            <a:gsLst>
              <a:gs pos="0">
                <a:schemeClr val="accent3"/>
              </a:gs>
              <a:gs pos="100000">
                <a:schemeClr val="accent1"/>
              </a:gs>
            </a:gsLst>
            <a:lin ang="0" scaled="0"/>
          </a:gradFill>
        </p:spPr>
        <p:txBody>
          <a:bodyPr wrap="square" lIns="0" tIns="0" rIns="144000" bIns="0" rtlCol="0" anchor="ctr"/>
          <a:lstStyle/>
          <a:p>
            <a:pPr algn="r"/>
            <a:r>
              <a:rPr lang="en-GB" sz="1200">
                <a:solidFill>
                  <a:schemeClr val="bg1"/>
                </a:solidFill>
              </a:rPr>
              <a:t>49%</a:t>
            </a:r>
            <a:endParaRPr sz="1200">
              <a:solidFill>
                <a:schemeClr val="bg1"/>
              </a:solidFill>
            </a:endParaRPr>
          </a:p>
        </p:txBody>
      </p:sp>
      <p:sp>
        <p:nvSpPr>
          <p:cNvPr id="40" name="object 15">
            <a:extLst>
              <a:ext uri="{FF2B5EF4-FFF2-40B4-BE49-F238E27FC236}">
                <a16:creationId xmlns:a16="http://schemas.microsoft.com/office/drawing/2014/main" id="{49C79E04-1963-3A99-B640-5CBD63E28DE3}"/>
              </a:ext>
            </a:extLst>
          </p:cNvPr>
          <p:cNvSpPr/>
          <p:nvPr/>
        </p:nvSpPr>
        <p:spPr>
          <a:xfrm>
            <a:off x="5232401" y="3219090"/>
            <a:ext cx="6029341" cy="516756"/>
          </a:xfrm>
          <a:prstGeom prst="rect">
            <a:avLst/>
          </a:prstGeom>
          <a:solidFill>
            <a:schemeClr val="accent4"/>
          </a:solidFill>
        </p:spPr>
        <p:txBody>
          <a:bodyPr wrap="square" lIns="0" tIns="0" rIns="144000" bIns="0" rtlCol="0" anchor="ctr"/>
          <a:lstStyle/>
          <a:p>
            <a:pPr algn="r"/>
            <a:r>
              <a:rPr lang="en-GB" sz="1200"/>
              <a:t>67%</a:t>
            </a:r>
            <a:endParaRPr sz="1200"/>
          </a:p>
        </p:txBody>
      </p:sp>
      <p:sp>
        <p:nvSpPr>
          <p:cNvPr id="41" name="object 16">
            <a:extLst>
              <a:ext uri="{FF2B5EF4-FFF2-40B4-BE49-F238E27FC236}">
                <a16:creationId xmlns:a16="http://schemas.microsoft.com/office/drawing/2014/main" id="{C57FCD75-DC13-47AF-51CC-A25FB1C1D11C}"/>
              </a:ext>
            </a:extLst>
          </p:cNvPr>
          <p:cNvSpPr/>
          <p:nvPr/>
        </p:nvSpPr>
        <p:spPr>
          <a:xfrm>
            <a:off x="5232400" y="2960730"/>
            <a:ext cx="5144078" cy="516756"/>
          </a:xfrm>
          <a:prstGeom prst="rect">
            <a:avLst/>
          </a:prstGeom>
          <a:gradFill>
            <a:gsLst>
              <a:gs pos="0">
                <a:schemeClr val="accent4"/>
              </a:gs>
              <a:gs pos="100000">
                <a:schemeClr val="accent1"/>
              </a:gs>
            </a:gsLst>
            <a:lin ang="0" scaled="0"/>
          </a:gradFill>
        </p:spPr>
        <p:txBody>
          <a:bodyPr wrap="square" lIns="0" tIns="0" rIns="144000" bIns="0" rtlCol="0" anchor="ctr"/>
          <a:lstStyle/>
          <a:p>
            <a:pPr algn="r"/>
            <a:r>
              <a:rPr lang="en-GB" sz="1200">
                <a:solidFill>
                  <a:schemeClr val="bg1"/>
                </a:solidFill>
              </a:rPr>
              <a:t>46%</a:t>
            </a:r>
            <a:endParaRPr sz="1200">
              <a:solidFill>
                <a:schemeClr val="bg1"/>
              </a:solidFill>
            </a:endParaRPr>
          </a:p>
        </p:txBody>
      </p:sp>
      <p:sp>
        <p:nvSpPr>
          <p:cNvPr id="50" name="object 25">
            <a:extLst>
              <a:ext uri="{FF2B5EF4-FFF2-40B4-BE49-F238E27FC236}">
                <a16:creationId xmlns:a16="http://schemas.microsoft.com/office/drawing/2014/main" id="{66A85325-3C84-2E13-6321-625F5D067B22}"/>
              </a:ext>
            </a:extLst>
          </p:cNvPr>
          <p:cNvSpPr txBox="1"/>
          <p:nvPr/>
        </p:nvSpPr>
        <p:spPr>
          <a:xfrm>
            <a:off x="5220000" y="5579531"/>
            <a:ext cx="2948657" cy="397801"/>
          </a:xfrm>
          <a:prstGeom prst="rect">
            <a:avLst/>
          </a:prstGeom>
        </p:spPr>
        <p:txBody>
          <a:bodyPr vert="horz" wrap="square" lIns="0" tIns="0" rIns="0" bIns="0" rtlCol="0">
            <a:spAutoFit/>
          </a:bodyPr>
          <a:lstStyle/>
          <a:p>
            <a:pPr marL="7701">
              <a:lnSpc>
                <a:spcPct val="110000"/>
              </a:lnSpc>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err="1"/>
              <a:t>acipitae</a:t>
            </a:r>
            <a:r>
              <a:rPr sz="800" spc="-30"/>
              <a:t> </a:t>
            </a:r>
            <a:r>
              <a:rPr sz="800" spc="-15"/>
              <a:t>net</a:t>
            </a:r>
            <a:br>
              <a:rPr lang="en-US" sz="800" spc="-15"/>
            </a:br>
            <a:r>
              <a:rPr sz="800" spc="-6" err="1"/>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923207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FA9A9C-701B-BD17-B719-2C85BB6C0CF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908BC7A-9477-2591-ED9D-375EFFBC179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52</a:t>
            </a:fld>
            <a:endParaRPr lang="en-GB"/>
          </a:p>
        </p:txBody>
      </p:sp>
      <p:sp>
        <p:nvSpPr>
          <p:cNvPr id="5" name="Title 4">
            <a:extLst>
              <a:ext uri="{FF2B5EF4-FFF2-40B4-BE49-F238E27FC236}">
                <a16:creationId xmlns:a16="http://schemas.microsoft.com/office/drawing/2014/main" id="{1F16CAEA-4E8A-32D8-EBD2-70E5CB1188F8}"/>
              </a:ext>
            </a:extLst>
          </p:cNvPr>
          <p:cNvSpPr>
            <a:spLocks noGrp="1"/>
          </p:cNvSpPr>
          <p:nvPr>
            <p:ph type="title"/>
          </p:nvPr>
        </p:nvSpPr>
        <p:spPr>
          <a:xfrm>
            <a:off x="469900" y="698500"/>
            <a:ext cx="7445375" cy="609398"/>
          </a:xfrm>
        </p:spPr>
        <p:txBody>
          <a:bodyPr/>
          <a:lstStyle/>
          <a:p>
            <a:r>
              <a:rPr lang="en-GB" dirty="0" err="1"/>
              <a:t>Everunt</a:t>
            </a:r>
            <a:r>
              <a:rPr lang="en-GB" dirty="0"/>
              <a:t> </a:t>
            </a:r>
            <a:r>
              <a:rPr lang="en-GB" dirty="0" err="1"/>
              <a:t>aspid</a:t>
            </a:r>
            <a:r>
              <a:rPr lang="en-GB" dirty="0"/>
              <a:t> </a:t>
            </a:r>
            <a:r>
              <a:rPr lang="en-GB" dirty="0" err="1"/>
              <a:t>quam</a:t>
            </a:r>
            <a:r>
              <a:rPr lang="en-GB" dirty="0"/>
              <a:t> que </a:t>
            </a:r>
            <a:br>
              <a:rPr lang="en-GB" dirty="0"/>
            </a:br>
            <a:r>
              <a:rPr lang="en-GB" dirty="0" err="1"/>
              <a:t>molentis</a:t>
            </a:r>
            <a:r>
              <a:rPr lang="en-GB" dirty="0"/>
              <a:t> </a:t>
            </a:r>
            <a:r>
              <a:rPr lang="en-GB" dirty="0" err="1"/>
              <a:t>iduciam</a:t>
            </a:r>
            <a:endParaRPr lang="en-GB" dirty="0"/>
          </a:p>
        </p:txBody>
      </p:sp>
      <p:sp>
        <p:nvSpPr>
          <p:cNvPr id="6" name="Text Placeholder 5">
            <a:extLst>
              <a:ext uri="{FF2B5EF4-FFF2-40B4-BE49-F238E27FC236}">
                <a16:creationId xmlns:a16="http://schemas.microsoft.com/office/drawing/2014/main" id="{18FBC1FF-1CDF-CF39-343A-DF1EB2979D87}"/>
              </a:ext>
            </a:extLst>
          </p:cNvPr>
          <p:cNvSpPr>
            <a:spLocks noGrp="1"/>
          </p:cNvSpPr>
          <p:nvPr>
            <p:ph type="body" sz="quarter" idx="13"/>
          </p:nvPr>
        </p:nvSpPr>
        <p:spPr>
          <a:xfrm>
            <a:off x="469899" y="2060574"/>
            <a:ext cx="2746376"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7" name="Text Placeholder 6">
            <a:extLst>
              <a:ext uri="{FF2B5EF4-FFF2-40B4-BE49-F238E27FC236}">
                <a16:creationId xmlns:a16="http://schemas.microsoft.com/office/drawing/2014/main" id="{8CA04FDF-7227-7C65-7B20-89994A06B17D}"/>
              </a:ext>
            </a:extLst>
          </p:cNvPr>
          <p:cNvSpPr>
            <a:spLocks noGrp="1"/>
          </p:cNvSpPr>
          <p:nvPr>
            <p:ph type="body" sz="quarter" idx="14"/>
          </p:nvPr>
        </p:nvSpPr>
        <p:spPr>
          <a:xfrm>
            <a:off x="3324225" y="2059200"/>
            <a:ext cx="1800225" cy="4098926"/>
          </a:xfrm>
        </p:spPr>
        <p:txBody>
          <a:bodyPr lIns="144000"/>
          <a:lstStyle/>
          <a:p>
            <a:r>
              <a:rPr lang="en-GB" err="1"/>
              <a:t>Cmniae</a:t>
            </a:r>
            <a:r>
              <a:rPr lang="en-GB"/>
              <a:t> </a:t>
            </a:r>
            <a:r>
              <a:rPr lang="en-GB" err="1"/>
              <a:t>labo</a:t>
            </a:r>
            <a:endParaRPr lang="en-GB"/>
          </a:p>
          <a:p>
            <a:pPr lvl="1"/>
            <a:r>
              <a:rPr lang="en-GB"/>
              <a:t>15,521</a:t>
            </a:r>
          </a:p>
          <a:p>
            <a:r>
              <a:rPr lang="en-GB"/>
              <a:t>Sam </a:t>
            </a:r>
            <a:r>
              <a:rPr lang="en-GB" err="1"/>
              <a:t>rae</a:t>
            </a:r>
            <a:r>
              <a:rPr lang="en-GB"/>
              <a:t> </a:t>
            </a:r>
            <a:r>
              <a:rPr lang="en-GB" err="1"/>
              <a:t>serit</a:t>
            </a:r>
            <a:endParaRPr lang="en-GB"/>
          </a:p>
          <a:p>
            <a:pPr lvl="1"/>
            <a:r>
              <a:rPr lang="en-GB"/>
              <a:t>261,964</a:t>
            </a:r>
          </a:p>
          <a:p>
            <a:r>
              <a:rPr lang="en-GB" err="1"/>
              <a:t>Celicae</a:t>
            </a:r>
            <a:r>
              <a:rPr lang="en-GB"/>
              <a:t> </a:t>
            </a:r>
            <a:r>
              <a:rPr lang="en-GB" err="1"/>
              <a:t>riaerum</a:t>
            </a:r>
            <a:endParaRPr lang="en-GB"/>
          </a:p>
          <a:p>
            <a:pPr lvl="1"/>
            <a:r>
              <a:rPr lang="en-GB">
                <a:solidFill>
                  <a:schemeClr val="accent1"/>
                </a:solidFill>
              </a:rPr>
              <a:t>+2.7%</a:t>
            </a:r>
          </a:p>
        </p:txBody>
      </p:sp>
      <p:sp>
        <p:nvSpPr>
          <p:cNvPr id="4" name="Text Placeholder 3">
            <a:extLst>
              <a:ext uri="{FF2B5EF4-FFF2-40B4-BE49-F238E27FC236}">
                <a16:creationId xmlns:a16="http://schemas.microsoft.com/office/drawing/2014/main" id="{0DD60F9D-C8E3-BF38-BF56-A47F41249946}"/>
              </a:ext>
            </a:extLst>
          </p:cNvPr>
          <p:cNvSpPr>
            <a:spLocks noGrp="1"/>
          </p:cNvSpPr>
          <p:nvPr>
            <p:ph type="body" sz="half" idx="2"/>
          </p:nvPr>
        </p:nvSpPr>
        <p:spPr>
          <a:xfrm>
            <a:off x="473075" y="403200"/>
            <a:ext cx="4591050" cy="206339"/>
          </a:xfrm>
        </p:spPr>
        <p:txBody>
          <a:bodyPr/>
          <a:lstStyle/>
          <a:p>
            <a:r>
              <a:rPr lang="en-GB"/>
              <a:t>Running header</a:t>
            </a:r>
          </a:p>
        </p:txBody>
      </p:sp>
      <p:sp>
        <p:nvSpPr>
          <p:cNvPr id="31" name="object 6">
            <a:extLst>
              <a:ext uri="{FF2B5EF4-FFF2-40B4-BE49-F238E27FC236}">
                <a16:creationId xmlns:a16="http://schemas.microsoft.com/office/drawing/2014/main" id="{137118C0-29FB-CF5E-893A-4DA915EFE329}"/>
              </a:ext>
            </a:extLst>
          </p:cNvPr>
          <p:cNvSpPr/>
          <p:nvPr/>
        </p:nvSpPr>
        <p:spPr>
          <a:xfrm>
            <a:off x="5230580" y="4934334"/>
            <a:ext cx="6223029" cy="516756"/>
          </a:xfrm>
          <a:prstGeom prst="rect">
            <a:avLst/>
          </a:prstGeom>
          <a:solidFill>
            <a:schemeClr val="accent2"/>
          </a:solidFill>
        </p:spPr>
        <p:txBody>
          <a:bodyPr wrap="square" lIns="0" tIns="0" rIns="144000" bIns="0" rtlCol="0" anchor="ctr"/>
          <a:lstStyle/>
          <a:p>
            <a:pPr algn="r"/>
            <a:r>
              <a:rPr lang="en-GB" sz="1200">
                <a:solidFill>
                  <a:schemeClr val="bg1"/>
                </a:solidFill>
              </a:rPr>
              <a:t>71%</a:t>
            </a:r>
            <a:endParaRPr sz="1200">
              <a:solidFill>
                <a:schemeClr val="bg1"/>
              </a:solidFill>
            </a:endParaRPr>
          </a:p>
        </p:txBody>
      </p:sp>
      <p:sp>
        <p:nvSpPr>
          <p:cNvPr id="32" name="object 7">
            <a:extLst>
              <a:ext uri="{FF2B5EF4-FFF2-40B4-BE49-F238E27FC236}">
                <a16:creationId xmlns:a16="http://schemas.microsoft.com/office/drawing/2014/main" id="{5F489C3C-828F-1FF1-D880-63F5D70868B9}"/>
              </a:ext>
            </a:extLst>
          </p:cNvPr>
          <p:cNvSpPr/>
          <p:nvPr/>
        </p:nvSpPr>
        <p:spPr>
          <a:xfrm>
            <a:off x="5230580" y="2067201"/>
            <a:ext cx="4964638" cy="516756"/>
          </a:xfrm>
          <a:prstGeom prst="rect">
            <a:avLst/>
          </a:prstGeom>
          <a:solidFill>
            <a:schemeClr val="accent5"/>
          </a:solidFill>
        </p:spPr>
        <p:txBody>
          <a:bodyPr wrap="square" lIns="0" tIns="0" rIns="144000" bIns="0" rtlCol="0" anchor="ctr"/>
          <a:lstStyle/>
          <a:p>
            <a:pPr algn="r"/>
            <a:r>
              <a:rPr lang="en-GB" sz="1200"/>
              <a:t>43%</a:t>
            </a:r>
            <a:endParaRPr sz="1200"/>
          </a:p>
        </p:txBody>
      </p:sp>
      <p:sp>
        <p:nvSpPr>
          <p:cNvPr id="34" name="object 9">
            <a:extLst>
              <a:ext uri="{FF2B5EF4-FFF2-40B4-BE49-F238E27FC236}">
                <a16:creationId xmlns:a16="http://schemas.microsoft.com/office/drawing/2014/main" id="{B0A152B2-137F-BF8A-3843-E15A53378A77}"/>
              </a:ext>
            </a:extLst>
          </p:cNvPr>
          <p:cNvSpPr/>
          <p:nvPr/>
        </p:nvSpPr>
        <p:spPr>
          <a:xfrm>
            <a:off x="5230580" y="2640628"/>
            <a:ext cx="5476003" cy="516756"/>
          </a:xfrm>
          <a:prstGeom prst="rect">
            <a:avLst/>
          </a:prstGeom>
          <a:solidFill>
            <a:schemeClr val="accent5"/>
          </a:solidFill>
        </p:spPr>
        <p:txBody>
          <a:bodyPr wrap="square" lIns="0" tIns="0" rIns="144000" bIns="0" rtlCol="0" anchor="ctr"/>
          <a:lstStyle/>
          <a:p>
            <a:pPr algn="r"/>
            <a:r>
              <a:rPr lang="en-GB" sz="1200"/>
              <a:t>54%</a:t>
            </a:r>
            <a:endParaRPr sz="1200"/>
          </a:p>
        </p:txBody>
      </p:sp>
      <p:sp>
        <p:nvSpPr>
          <p:cNvPr id="37" name="object 12">
            <a:extLst>
              <a:ext uri="{FF2B5EF4-FFF2-40B4-BE49-F238E27FC236}">
                <a16:creationId xmlns:a16="http://schemas.microsoft.com/office/drawing/2014/main" id="{6310FE8B-DB8B-75F4-1771-164BBE0A3935}"/>
              </a:ext>
            </a:extLst>
          </p:cNvPr>
          <p:cNvSpPr/>
          <p:nvPr/>
        </p:nvSpPr>
        <p:spPr>
          <a:xfrm>
            <a:off x="5230580" y="3787482"/>
            <a:ext cx="6305817" cy="516756"/>
          </a:xfrm>
          <a:prstGeom prst="rect">
            <a:avLst/>
          </a:prstGeom>
          <a:solidFill>
            <a:schemeClr val="accent1"/>
          </a:solidFill>
        </p:spPr>
        <p:txBody>
          <a:bodyPr wrap="square" lIns="0" tIns="0" rIns="144000" bIns="0" rtlCol="0" anchor="ctr"/>
          <a:lstStyle/>
          <a:p>
            <a:pPr algn="r"/>
            <a:r>
              <a:rPr lang="en-GB" sz="1200">
                <a:solidFill>
                  <a:schemeClr val="bg1"/>
                </a:solidFill>
              </a:rPr>
              <a:t>76%</a:t>
            </a:r>
            <a:endParaRPr sz="1200">
              <a:solidFill>
                <a:schemeClr val="bg1"/>
              </a:solidFill>
            </a:endParaRPr>
          </a:p>
        </p:txBody>
      </p:sp>
      <p:sp>
        <p:nvSpPr>
          <p:cNvPr id="38" name="object 13">
            <a:extLst>
              <a:ext uri="{FF2B5EF4-FFF2-40B4-BE49-F238E27FC236}">
                <a16:creationId xmlns:a16="http://schemas.microsoft.com/office/drawing/2014/main" id="{F510832E-5349-2964-6638-6BB95F7041FE}"/>
              </a:ext>
            </a:extLst>
          </p:cNvPr>
          <p:cNvSpPr/>
          <p:nvPr/>
        </p:nvSpPr>
        <p:spPr>
          <a:xfrm>
            <a:off x="5230580" y="3214055"/>
            <a:ext cx="5476003" cy="516756"/>
          </a:xfrm>
          <a:prstGeom prst="rect">
            <a:avLst/>
          </a:prstGeom>
          <a:solidFill>
            <a:schemeClr val="accent5"/>
          </a:solidFill>
        </p:spPr>
        <p:txBody>
          <a:bodyPr wrap="square" lIns="0" tIns="0" rIns="144000" bIns="0" rtlCol="0" anchor="ctr"/>
          <a:lstStyle/>
          <a:p>
            <a:pPr algn="r"/>
            <a:r>
              <a:rPr lang="en-GB" sz="1200"/>
              <a:t>49%</a:t>
            </a:r>
            <a:endParaRPr sz="1200"/>
          </a:p>
        </p:txBody>
      </p:sp>
      <p:sp>
        <p:nvSpPr>
          <p:cNvPr id="40" name="object 15">
            <a:extLst>
              <a:ext uri="{FF2B5EF4-FFF2-40B4-BE49-F238E27FC236}">
                <a16:creationId xmlns:a16="http://schemas.microsoft.com/office/drawing/2014/main" id="{23869B8C-D5BB-5EEF-118B-27C5C8D57E94}"/>
              </a:ext>
            </a:extLst>
          </p:cNvPr>
          <p:cNvSpPr/>
          <p:nvPr/>
        </p:nvSpPr>
        <p:spPr>
          <a:xfrm>
            <a:off x="5230580" y="4360909"/>
            <a:ext cx="6029341" cy="516756"/>
          </a:xfrm>
          <a:prstGeom prst="rect">
            <a:avLst/>
          </a:prstGeom>
          <a:solidFill>
            <a:schemeClr val="accent3"/>
          </a:solidFill>
        </p:spPr>
        <p:txBody>
          <a:bodyPr wrap="square" lIns="0" tIns="0" rIns="144000" bIns="0" rtlCol="0" anchor="ctr"/>
          <a:lstStyle/>
          <a:p>
            <a:pPr algn="r"/>
            <a:r>
              <a:rPr lang="en-GB" sz="1200">
                <a:solidFill>
                  <a:schemeClr val="bg1"/>
                </a:solidFill>
              </a:rPr>
              <a:t>67%</a:t>
            </a:r>
            <a:endParaRPr sz="1200">
              <a:solidFill>
                <a:schemeClr val="bg1"/>
              </a:solidFill>
            </a:endParaRPr>
          </a:p>
        </p:txBody>
      </p:sp>
      <p:sp>
        <p:nvSpPr>
          <p:cNvPr id="50" name="object 25">
            <a:extLst>
              <a:ext uri="{FF2B5EF4-FFF2-40B4-BE49-F238E27FC236}">
                <a16:creationId xmlns:a16="http://schemas.microsoft.com/office/drawing/2014/main" id="{64C96AD4-E5CF-F652-D4C1-8982D78AB724}"/>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spcBef>
                <a:spcPts val="212"/>
              </a:spcBef>
            </a:pPr>
            <a:r>
              <a:rPr sz="800" b="1" spc="-6"/>
              <a:t>Fugiaeptat</a:t>
            </a:r>
            <a:r>
              <a:rPr sz="800" b="1" spc="3"/>
              <a:t> </a:t>
            </a:r>
            <a:r>
              <a:rPr sz="800" b="1" spc="-12"/>
              <a:t>avolo</a:t>
            </a:r>
            <a:endParaRPr sz="800" b="1"/>
          </a:p>
          <a:p>
            <a:pPr marL="7701" marR="3081">
              <a:lnSpc>
                <a:spcPct val="110000"/>
              </a:lnSpc>
            </a:pPr>
            <a:r>
              <a:rPr sz="800"/>
              <a:t>Que</a:t>
            </a:r>
            <a:r>
              <a:rPr sz="800" spc="-30"/>
              <a:t> </a:t>
            </a:r>
            <a:r>
              <a:rPr sz="800"/>
              <a:t>cus</a:t>
            </a:r>
            <a:r>
              <a:rPr sz="800" spc="-30"/>
              <a:t> </a:t>
            </a:r>
            <a:r>
              <a:rPr sz="800" spc="-6"/>
              <a:t>molo</a:t>
            </a:r>
            <a:r>
              <a:rPr sz="800" spc="-30"/>
              <a:t> </a:t>
            </a:r>
            <a:r>
              <a:rPr sz="800" spc="-6"/>
              <a:t>voles</a:t>
            </a:r>
            <a:r>
              <a:rPr sz="800" spc="-27"/>
              <a:t> </a:t>
            </a:r>
            <a:r>
              <a:rPr sz="800" spc="-6"/>
              <a:t>nonseque</a:t>
            </a:r>
            <a:r>
              <a:rPr sz="800" spc="-30"/>
              <a:t> </a:t>
            </a:r>
            <a:r>
              <a:rPr sz="800" spc="-6"/>
              <a:t>voluptaque</a:t>
            </a:r>
            <a:r>
              <a:rPr sz="800" spc="-30"/>
              <a:t> </a:t>
            </a:r>
            <a:r>
              <a:rPr sz="800" spc="-12"/>
              <a:t>acipitae</a:t>
            </a:r>
            <a:r>
              <a:rPr sz="800" spc="-30"/>
              <a:t> </a:t>
            </a:r>
            <a:r>
              <a:rPr sz="800" spc="-15"/>
              <a:t>net </a:t>
            </a:r>
            <a:r>
              <a:rPr sz="800" spc="-6"/>
              <a:t>orestibus</a:t>
            </a:r>
            <a:r>
              <a:rPr sz="800" spc="-30"/>
              <a:t> </a:t>
            </a:r>
            <a:r>
              <a:rPr sz="800" spc="-12"/>
              <a:t>imag</a:t>
            </a:r>
            <a:r>
              <a:rPr sz="800" spc="-33"/>
              <a:t> </a:t>
            </a:r>
            <a:r>
              <a:rPr sz="800" spc="-6"/>
              <a:t>nimint,</a:t>
            </a:r>
            <a:r>
              <a:rPr sz="800" spc="-30"/>
              <a:t> </a:t>
            </a:r>
            <a:r>
              <a:rPr sz="800"/>
              <a:t>et</a:t>
            </a:r>
            <a:r>
              <a:rPr sz="800" spc="-33"/>
              <a:t> </a:t>
            </a:r>
            <a:r>
              <a:rPr sz="800" spc="-12"/>
              <a:t>ate</a:t>
            </a:r>
            <a:r>
              <a:rPr sz="800" spc="-27"/>
              <a:t> </a:t>
            </a:r>
            <a:r>
              <a:rPr sz="800"/>
              <a:t>conempor</a:t>
            </a:r>
            <a:r>
              <a:rPr sz="800" spc="-33"/>
              <a:t> </a:t>
            </a:r>
            <a:r>
              <a:rPr sz="800" spc="-12"/>
              <a:t>ratemo</a:t>
            </a:r>
            <a:r>
              <a:rPr sz="800" spc="-30"/>
              <a:t> </a:t>
            </a:r>
            <a:r>
              <a:rPr sz="800" spc="-6"/>
              <a:t>voluptaque.</a:t>
            </a:r>
            <a:endParaRPr sz="800"/>
          </a:p>
        </p:txBody>
      </p:sp>
    </p:spTree>
    <p:extLst>
      <p:ext uri="{BB962C8B-B14F-4D97-AF65-F5344CB8AC3E}">
        <p14:creationId xmlns:p14="http://schemas.microsoft.com/office/powerpoint/2010/main" val="2533704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B41B1-7C2C-82BF-48F6-C864DF37853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583783-2DA7-90CB-183D-7ED0CA8748E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5B3F3A9D-1621-8A83-F7A9-E6858C5CA942}"/>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53</a:t>
            </a:fld>
            <a:endParaRPr lang="en-GB"/>
          </a:p>
        </p:txBody>
      </p:sp>
      <p:sp>
        <p:nvSpPr>
          <p:cNvPr id="5" name="Title 4">
            <a:extLst>
              <a:ext uri="{FF2B5EF4-FFF2-40B4-BE49-F238E27FC236}">
                <a16:creationId xmlns:a16="http://schemas.microsoft.com/office/drawing/2014/main" id="{04AB825F-D0F4-0170-C234-F341CADF6D40}"/>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0439083A-FDC7-0227-AE63-4C8C1E0ECB9E}"/>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D1572D2C-6F45-B606-D1C1-73A5D6CAB382}"/>
              </a:ext>
            </a:extLst>
          </p:cNvPr>
          <p:cNvSpPr>
            <a:spLocks noGrp="1"/>
          </p:cNvSpPr>
          <p:nvPr>
            <p:ph type="body" sz="quarter" idx="13"/>
          </p:nvPr>
        </p:nvSpPr>
        <p:spPr>
          <a:xfrm>
            <a:off x="469899" y="2060574"/>
            <a:ext cx="3556192"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6" name="Rectangle: Rounded Corners 11">
            <a:extLst>
              <a:ext uri="{FF2B5EF4-FFF2-40B4-BE49-F238E27FC236}">
                <a16:creationId xmlns:a16="http://schemas.microsoft.com/office/drawing/2014/main" id="{33FD66C7-5162-CA60-9098-BE2FB1380D66}"/>
              </a:ext>
            </a:extLst>
          </p:cNvPr>
          <p:cNvSpPr/>
          <p:nvPr/>
        </p:nvSpPr>
        <p:spPr>
          <a:xfrm>
            <a:off x="4661025" y="2681872"/>
            <a:ext cx="6195484"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9">
            <a:extLst>
              <a:ext uri="{FF2B5EF4-FFF2-40B4-BE49-F238E27FC236}">
                <a16:creationId xmlns:a16="http://schemas.microsoft.com/office/drawing/2014/main" id="{D04474A3-9B26-8F75-DACF-A4F11B9A72BB}"/>
              </a:ext>
            </a:extLst>
          </p:cNvPr>
          <p:cNvSpPr/>
          <p:nvPr/>
        </p:nvSpPr>
        <p:spPr>
          <a:xfrm>
            <a:off x="4661025" y="2420442"/>
            <a:ext cx="5266267"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DDE2C1E3-E253-CB31-126A-A4D7BD445E9A}"/>
              </a:ext>
            </a:extLst>
          </p:cNvPr>
          <p:cNvSpPr txBox="1">
            <a:spLocks/>
          </p:cNvSpPr>
          <p:nvPr/>
        </p:nvSpPr>
        <p:spPr>
          <a:xfrm>
            <a:off x="9338330" y="2420442"/>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70%</a:t>
            </a:r>
            <a:endParaRPr lang="en-US" sz="1400" dirty="0">
              <a:latin typeface="+mj-lt"/>
            </a:endParaRPr>
          </a:p>
        </p:txBody>
      </p:sp>
      <p:sp>
        <p:nvSpPr>
          <p:cNvPr id="9" name="Text Placeholder 7">
            <a:extLst>
              <a:ext uri="{FF2B5EF4-FFF2-40B4-BE49-F238E27FC236}">
                <a16:creationId xmlns:a16="http://schemas.microsoft.com/office/drawing/2014/main" id="{4F67CDC4-F312-8369-9898-73F75408515D}"/>
              </a:ext>
            </a:extLst>
          </p:cNvPr>
          <p:cNvSpPr txBox="1">
            <a:spLocks/>
          </p:cNvSpPr>
          <p:nvPr/>
        </p:nvSpPr>
        <p:spPr>
          <a:xfrm>
            <a:off x="10267016" y="268079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80%</a:t>
            </a:r>
            <a:endParaRPr lang="en-US" sz="1400" dirty="0">
              <a:latin typeface="+mj-lt"/>
            </a:endParaRPr>
          </a:p>
        </p:txBody>
      </p:sp>
      <p:sp>
        <p:nvSpPr>
          <p:cNvPr id="10" name="Rectangle: Rounded Corners 16">
            <a:extLst>
              <a:ext uri="{FF2B5EF4-FFF2-40B4-BE49-F238E27FC236}">
                <a16:creationId xmlns:a16="http://schemas.microsoft.com/office/drawing/2014/main" id="{EB03B979-9631-690E-B5FA-0A8E519F121C}"/>
              </a:ext>
            </a:extLst>
          </p:cNvPr>
          <p:cNvSpPr/>
          <p:nvPr/>
        </p:nvSpPr>
        <p:spPr>
          <a:xfrm>
            <a:off x="4661025" y="3442293"/>
            <a:ext cx="5042959"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7">
            <a:extLst>
              <a:ext uri="{FF2B5EF4-FFF2-40B4-BE49-F238E27FC236}">
                <a16:creationId xmlns:a16="http://schemas.microsoft.com/office/drawing/2014/main" id="{21170B67-7BDE-15B6-7DEE-F0AA4AF838E3}"/>
              </a:ext>
            </a:extLst>
          </p:cNvPr>
          <p:cNvSpPr/>
          <p:nvPr/>
        </p:nvSpPr>
        <p:spPr>
          <a:xfrm>
            <a:off x="4661025" y="3180863"/>
            <a:ext cx="407140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B7CC5432-6C09-1622-124B-3B31214978CD}"/>
              </a:ext>
            </a:extLst>
          </p:cNvPr>
          <p:cNvSpPr txBox="1">
            <a:spLocks/>
          </p:cNvSpPr>
          <p:nvPr/>
        </p:nvSpPr>
        <p:spPr>
          <a:xfrm>
            <a:off x="8138180" y="3180863"/>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54%</a:t>
            </a:r>
            <a:endParaRPr lang="en-US" sz="1400" dirty="0">
              <a:latin typeface="+mj-lt"/>
            </a:endParaRPr>
          </a:p>
        </p:txBody>
      </p:sp>
      <p:sp>
        <p:nvSpPr>
          <p:cNvPr id="15" name="Text Placeholder 7">
            <a:extLst>
              <a:ext uri="{FF2B5EF4-FFF2-40B4-BE49-F238E27FC236}">
                <a16:creationId xmlns:a16="http://schemas.microsoft.com/office/drawing/2014/main" id="{881FD64F-8769-37D1-ED27-427762197922}"/>
              </a:ext>
            </a:extLst>
          </p:cNvPr>
          <p:cNvSpPr txBox="1">
            <a:spLocks/>
          </p:cNvSpPr>
          <p:nvPr/>
        </p:nvSpPr>
        <p:spPr>
          <a:xfrm>
            <a:off x="9109200" y="3441214"/>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66%</a:t>
            </a:r>
            <a:endParaRPr lang="en-US" sz="1400" dirty="0">
              <a:latin typeface="+mj-lt"/>
            </a:endParaRPr>
          </a:p>
        </p:txBody>
      </p:sp>
      <p:sp>
        <p:nvSpPr>
          <p:cNvPr id="16" name="Rectangle: Rounded Corners 20">
            <a:extLst>
              <a:ext uri="{FF2B5EF4-FFF2-40B4-BE49-F238E27FC236}">
                <a16:creationId xmlns:a16="http://schemas.microsoft.com/office/drawing/2014/main" id="{56E21884-6B0E-F5D2-858B-2D549255E02F}"/>
              </a:ext>
            </a:extLst>
          </p:cNvPr>
          <p:cNvSpPr/>
          <p:nvPr/>
        </p:nvSpPr>
        <p:spPr>
          <a:xfrm>
            <a:off x="4661025" y="4223389"/>
            <a:ext cx="6857472" cy="417513"/>
          </a:xfrm>
          <a:prstGeom prst="roundRect">
            <a:avLst>
              <a:gd name="adj" fmla="val 6781"/>
            </a:avLst>
          </a:prstGeom>
          <a:gradFill>
            <a:gsLst>
              <a:gs pos="0">
                <a:schemeClr val="accent5"/>
              </a:gs>
              <a:gs pos="100000">
                <a:schemeClr val="accent4"/>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21">
            <a:extLst>
              <a:ext uri="{FF2B5EF4-FFF2-40B4-BE49-F238E27FC236}">
                <a16:creationId xmlns:a16="http://schemas.microsoft.com/office/drawing/2014/main" id="{DE7E0312-2F1C-4A56-D937-406C47DC9F2A}"/>
              </a:ext>
            </a:extLst>
          </p:cNvPr>
          <p:cNvSpPr/>
          <p:nvPr/>
        </p:nvSpPr>
        <p:spPr>
          <a:xfrm>
            <a:off x="4661025" y="3961959"/>
            <a:ext cx="5728759" cy="417513"/>
          </a:xfrm>
          <a:prstGeom prst="roundRect">
            <a:avLst>
              <a:gd name="adj" fmla="val 6781"/>
            </a:avLst>
          </a:prstGeom>
          <a:gradFill>
            <a:gsLst>
              <a:gs pos="0">
                <a:schemeClr val="accent1">
                  <a:lumMod val="40000"/>
                  <a:lumOff val="60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7">
            <a:extLst>
              <a:ext uri="{FF2B5EF4-FFF2-40B4-BE49-F238E27FC236}">
                <a16:creationId xmlns:a16="http://schemas.microsoft.com/office/drawing/2014/main" id="{03F03C8F-04A3-5059-FD9F-CB98C7F74866}"/>
              </a:ext>
            </a:extLst>
          </p:cNvPr>
          <p:cNvSpPr txBox="1">
            <a:spLocks/>
          </p:cNvSpPr>
          <p:nvPr/>
        </p:nvSpPr>
        <p:spPr>
          <a:xfrm>
            <a:off x="9800822" y="3961959"/>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75%</a:t>
            </a:r>
            <a:endParaRPr lang="en-US" sz="1400" dirty="0">
              <a:latin typeface="+mj-lt"/>
            </a:endParaRPr>
          </a:p>
        </p:txBody>
      </p:sp>
      <p:sp>
        <p:nvSpPr>
          <p:cNvPr id="19" name="Text Placeholder 7">
            <a:extLst>
              <a:ext uri="{FF2B5EF4-FFF2-40B4-BE49-F238E27FC236}">
                <a16:creationId xmlns:a16="http://schemas.microsoft.com/office/drawing/2014/main" id="{1D37C14D-4B61-B02D-F79C-5D920EC63BF9}"/>
              </a:ext>
            </a:extLst>
          </p:cNvPr>
          <p:cNvSpPr txBox="1">
            <a:spLocks/>
          </p:cNvSpPr>
          <p:nvPr/>
        </p:nvSpPr>
        <p:spPr>
          <a:xfrm>
            <a:off x="10929535" y="4222310"/>
            <a:ext cx="588962" cy="417513"/>
          </a:xfrm>
          <a:prstGeom prst="rect">
            <a:avLst/>
          </a:prstGeom>
        </p:spPr>
        <p:txBody>
          <a:bodyPr vert="horz" lIns="0" tIns="0" rIns="72000" bIns="0" rtlCol="0" anchor="ctr"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lgn="r">
              <a:buFont typeface="Arial" panose="020B0604020202020204" pitchFamily="34" charset="0"/>
              <a:buNone/>
            </a:pPr>
            <a:r>
              <a:rPr lang="en-GB" sz="1400" dirty="0">
                <a:latin typeface="+mj-lt"/>
              </a:rPr>
              <a:t>86%</a:t>
            </a:r>
            <a:endParaRPr lang="en-US" sz="1400" dirty="0">
              <a:latin typeface="+mj-lt"/>
            </a:endParaRPr>
          </a:p>
        </p:txBody>
      </p:sp>
      <p:sp>
        <p:nvSpPr>
          <p:cNvPr id="20" name="Text Placeholder 7">
            <a:extLst>
              <a:ext uri="{FF2B5EF4-FFF2-40B4-BE49-F238E27FC236}">
                <a16:creationId xmlns:a16="http://schemas.microsoft.com/office/drawing/2014/main" id="{02A2DC65-6072-B1F9-050C-D1FF65A7968C}"/>
              </a:ext>
            </a:extLst>
          </p:cNvPr>
          <p:cNvSpPr txBox="1">
            <a:spLocks/>
          </p:cNvSpPr>
          <p:nvPr/>
        </p:nvSpPr>
        <p:spPr>
          <a:xfrm>
            <a:off x="4670022" y="2134692"/>
            <a:ext cx="3120495" cy="20017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j-lt"/>
                <a:ea typeface="+mn-ea"/>
                <a:cs typeface="+mn-cs"/>
              </a:defRPr>
            </a:lvl2pPr>
            <a:lvl3pPr marL="36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500"/>
              </a:spcBef>
              <a:buFont typeface="Hitachi Sans" pitchFamily="2"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500"/>
              </a:spcBef>
              <a:buFont typeface="Hitachi Sans" pitchFamily="2" charset="0"/>
              <a:buChar char="–"/>
              <a:defRPr sz="1600" kern="1200">
                <a:solidFill>
                  <a:schemeClr val="tx1"/>
                </a:solidFill>
                <a:latin typeface="+mn-lt"/>
                <a:ea typeface="+mn-ea"/>
                <a:cs typeface="+mn-cs"/>
              </a:defRPr>
            </a:lvl6pPr>
            <a:lvl7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7pPr>
            <a:lvl8pPr marL="715963" indent="-177800" algn="l" defTabSz="914400" rtl="0" eaLnBrk="1" latinLnBrk="0" hangingPunct="1">
              <a:lnSpc>
                <a:spcPct val="90000"/>
              </a:lnSpc>
              <a:spcBef>
                <a:spcPts val="500"/>
              </a:spcBef>
              <a:buFont typeface="Hitachi Sans" pitchFamily="2" charset="0"/>
              <a:buChar char="–"/>
              <a:defRPr sz="1200" kern="1200">
                <a:solidFill>
                  <a:schemeClr val="tx1"/>
                </a:solidFill>
                <a:latin typeface="+mn-lt"/>
                <a:ea typeface="+mn-ea"/>
                <a:cs typeface="+mn-cs"/>
              </a:defRPr>
            </a:lvl8pPr>
            <a:lvl9pPr marL="715963" indent="-1778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GB" sz="1100" dirty="0">
                <a:latin typeface="+mj-lt"/>
              </a:rPr>
              <a:t>Sustainable targets</a:t>
            </a:r>
            <a:endParaRPr lang="en-US" sz="1100" dirty="0">
              <a:latin typeface="+mj-lt"/>
            </a:endParaRPr>
          </a:p>
        </p:txBody>
      </p:sp>
    </p:spTree>
    <p:extLst>
      <p:ext uri="{BB962C8B-B14F-4D97-AF65-F5344CB8AC3E}">
        <p14:creationId xmlns:p14="http://schemas.microsoft.com/office/powerpoint/2010/main" val="2446107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CB87-743C-EEF9-55F5-CDA8B47DC84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2D3B73-A28A-69B4-E891-20CA04317463}"/>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34857E9F-956B-FFBD-4F8A-229CD5B38CA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54</a:t>
            </a:fld>
            <a:endParaRPr lang="en-GB"/>
          </a:p>
        </p:txBody>
      </p:sp>
      <p:sp>
        <p:nvSpPr>
          <p:cNvPr id="5" name="Title 4">
            <a:extLst>
              <a:ext uri="{FF2B5EF4-FFF2-40B4-BE49-F238E27FC236}">
                <a16:creationId xmlns:a16="http://schemas.microsoft.com/office/drawing/2014/main" id="{F7F51131-67EA-DD74-9790-7FEF1C93D762}"/>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FA5F69EF-8759-8749-6516-F90A25E16B05}"/>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EDE9CF6-CB7D-3159-0D90-35814C32BCB2}"/>
              </a:ext>
            </a:extLst>
          </p:cNvPr>
          <p:cNvSpPr>
            <a:spLocks noGrp="1"/>
          </p:cNvSpPr>
          <p:nvPr>
            <p:ph type="body" sz="quarter" idx="13"/>
          </p:nvPr>
        </p:nvSpPr>
        <p:spPr>
          <a:xfrm>
            <a:off x="469898" y="2060574"/>
            <a:ext cx="3269589"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
        <p:nvSpPr>
          <p:cNvPr id="14" name="Rechteck 106">
            <a:extLst>
              <a:ext uri="{FF2B5EF4-FFF2-40B4-BE49-F238E27FC236}">
                <a16:creationId xmlns:a16="http://schemas.microsoft.com/office/drawing/2014/main" id="{935709DA-B2C0-4E05-0620-DA1615671F1A}"/>
              </a:ext>
            </a:extLst>
          </p:cNvPr>
          <p:cNvSpPr/>
          <p:nvPr/>
        </p:nvSpPr>
        <p:spPr>
          <a:xfrm rot="5400000">
            <a:off x="7588141" y="-847000"/>
            <a:ext cx="315863" cy="6092374"/>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5" name="Rechteck 105">
            <a:extLst>
              <a:ext uri="{FF2B5EF4-FFF2-40B4-BE49-F238E27FC236}">
                <a16:creationId xmlns:a16="http://schemas.microsoft.com/office/drawing/2014/main" id="{5BB07EF2-4659-14FF-FC87-68C55A41C4C0}"/>
              </a:ext>
            </a:extLst>
          </p:cNvPr>
          <p:cNvSpPr/>
          <p:nvPr/>
        </p:nvSpPr>
        <p:spPr>
          <a:xfrm rot="5400000">
            <a:off x="7369592" y="-247723"/>
            <a:ext cx="315863" cy="5655275"/>
          </a:xfrm>
          <a:prstGeom prst="rect">
            <a:avLst/>
          </a:prstGeom>
          <a:solidFill>
            <a:srgbClr val="FD96D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16" name="Textfeld 110">
            <a:extLst>
              <a:ext uri="{FF2B5EF4-FFF2-40B4-BE49-F238E27FC236}">
                <a16:creationId xmlns:a16="http://schemas.microsoft.com/office/drawing/2014/main" id="{558243A8-C041-90F8-A44A-49C75DE706DE}"/>
              </a:ext>
            </a:extLst>
          </p:cNvPr>
          <p:cNvSpPr txBox="1"/>
          <p:nvPr/>
        </p:nvSpPr>
        <p:spPr>
          <a:xfrm>
            <a:off x="4699886" y="2038682"/>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17" name="Textfeld 118">
            <a:extLst>
              <a:ext uri="{FF2B5EF4-FFF2-40B4-BE49-F238E27FC236}">
                <a16:creationId xmlns:a16="http://schemas.microsoft.com/office/drawing/2014/main" id="{83A1955B-C5C4-58BA-6630-D3B66D736DBE}"/>
              </a:ext>
            </a:extLst>
          </p:cNvPr>
          <p:cNvSpPr txBox="1"/>
          <p:nvPr/>
        </p:nvSpPr>
        <p:spPr>
          <a:xfrm>
            <a:off x="4699885" y="2415949"/>
            <a:ext cx="1687874"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000000"/>
                </a:solidFill>
                <a:effectLst/>
                <a:uLnTx/>
                <a:uFillTx/>
                <a:latin typeface="Hitachi Sans" pitchFamily="2" charset="0"/>
                <a:ea typeface="+mn-ea"/>
                <a:cs typeface="Arial" panose="020B0604020202020204" pitchFamily="34" charset="0"/>
              </a:rPr>
              <a:t>Copy</a:t>
            </a:r>
          </a:p>
        </p:txBody>
      </p:sp>
      <p:sp>
        <p:nvSpPr>
          <p:cNvPr id="18" name="Textfeld 128">
            <a:extLst>
              <a:ext uri="{FF2B5EF4-FFF2-40B4-BE49-F238E27FC236}">
                <a16:creationId xmlns:a16="http://schemas.microsoft.com/office/drawing/2014/main" id="{592EDD2D-4F56-040D-95AB-3EE38C95E803}"/>
              </a:ext>
            </a:extLst>
          </p:cNvPr>
          <p:cNvSpPr txBox="1"/>
          <p:nvPr/>
        </p:nvSpPr>
        <p:spPr>
          <a:xfrm>
            <a:off x="9068092" y="2035139"/>
            <a:ext cx="1724167" cy="319405"/>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10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19" name="Rechteck 166">
            <a:extLst>
              <a:ext uri="{FF2B5EF4-FFF2-40B4-BE49-F238E27FC236}">
                <a16:creationId xmlns:a16="http://schemas.microsoft.com/office/drawing/2014/main" id="{A9D53D73-0260-6473-A57B-84DCF1973369}"/>
              </a:ext>
            </a:extLst>
          </p:cNvPr>
          <p:cNvSpPr/>
          <p:nvPr/>
        </p:nvSpPr>
        <p:spPr>
          <a:xfrm>
            <a:off x="4699885" y="1761661"/>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0" name="Textfeld 128">
            <a:extLst>
              <a:ext uri="{FF2B5EF4-FFF2-40B4-BE49-F238E27FC236}">
                <a16:creationId xmlns:a16="http://schemas.microsoft.com/office/drawing/2014/main" id="{3054C38C-0B62-2527-E732-74C8D5DA2D6D}"/>
              </a:ext>
            </a:extLst>
          </p:cNvPr>
          <p:cNvSpPr txBox="1"/>
          <p:nvPr/>
        </p:nvSpPr>
        <p:spPr>
          <a:xfrm>
            <a:off x="8568889" y="2419001"/>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6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1" name="Rechteck 106">
            <a:extLst>
              <a:ext uri="{FF2B5EF4-FFF2-40B4-BE49-F238E27FC236}">
                <a16:creationId xmlns:a16="http://schemas.microsoft.com/office/drawing/2014/main" id="{B2C71C4A-D73D-8ABA-4D40-C52EDA3409B3}"/>
              </a:ext>
            </a:extLst>
          </p:cNvPr>
          <p:cNvSpPr/>
          <p:nvPr/>
        </p:nvSpPr>
        <p:spPr>
          <a:xfrm rot="5400000">
            <a:off x="6670893" y="1205491"/>
            <a:ext cx="315863" cy="4257880"/>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2" name="Rechteck 105">
            <a:extLst>
              <a:ext uri="{FF2B5EF4-FFF2-40B4-BE49-F238E27FC236}">
                <a16:creationId xmlns:a16="http://schemas.microsoft.com/office/drawing/2014/main" id="{8B1EFFAE-26E9-DBBC-5577-F87028ADA04B}"/>
              </a:ext>
            </a:extLst>
          </p:cNvPr>
          <p:cNvSpPr/>
          <p:nvPr/>
        </p:nvSpPr>
        <p:spPr>
          <a:xfrm rot="5400000">
            <a:off x="7369592" y="887521"/>
            <a:ext cx="315863" cy="5655275"/>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3" name="Textfeld 110">
            <a:extLst>
              <a:ext uri="{FF2B5EF4-FFF2-40B4-BE49-F238E27FC236}">
                <a16:creationId xmlns:a16="http://schemas.microsoft.com/office/drawing/2014/main" id="{860E06F0-4181-A703-BCAF-E97A8B5E005E}"/>
              </a:ext>
            </a:extLst>
          </p:cNvPr>
          <p:cNvSpPr txBox="1"/>
          <p:nvPr/>
        </p:nvSpPr>
        <p:spPr>
          <a:xfrm>
            <a:off x="4713611" y="3173925"/>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4" name="Textfeld 118">
            <a:extLst>
              <a:ext uri="{FF2B5EF4-FFF2-40B4-BE49-F238E27FC236}">
                <a16:creationId xmlns:a16="http://schemas.microsoft.com/office/drawing/2014/main" id="{41E36F7C-1136-A211-3362-63B915DF7A3A}"/>
              </a:ext>
            </a:extLst>
          </p:cNvPr>
          <p:cNvSpPr txBox="1"/>
          <p:nvPr/>
        </p:nvSpPr>
        <p:spPr>
          <a:xfrm>
            <a:off x="4713611" y="3551192"/>
            <a:ext cx="2248195"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25" name="Textfeld 128">
            <a:extLst>
              <a:ext uri="{FF2B5EF4-FFF2-40B4-BE49-F238E27FC236}">
                <a16:creationId xmlns:a16="http://schemas.microsoft.com/office/drawing/2014/main" id="{D840F11C-0DD6-B476-9EBD-436BBBF23272}"/>
              </a:ext>
            </a:extLst>
          </p:cNvPr>
          <p:cNvSpPr txBox="1"/>
          <p:nvPr/>
        </p:nvSpPr>
        <p:spPr>
          <a:xfrm>
            <a:off x="7358203" y="3173925"/>
            <a:ext cx="172416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1.3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6" name="Rechteck 166">
            <a:extLst>
              <a:ext uri="{FF2B5EF4-FFF2-40B4-BE49-F238E27FC236}">
                <a16:creationId xmlns:a16="http://schemas.microsoft.com/office/drawing/2014/main" id="{D8E70B02-3A15-B7FC-8366-C94F75761572}"/>
              </a:ext>
            </a:extLst>
          </p:cNvPr>
          <p:cNvSpPr/>
          <p:nvPr/>
        </p:nvSpPr>
        <p:spPr>
          <a:xfrm>
            <a:off x="4699885" y="2896904"/>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27" name="Textfeld 128">
            <a:extLst>
              <a:ext uri="{FF2B5EF4-FFF2-40B4-BE49-F238E27FC236}">
                <a16:creationId xmlns:a16="http://schemas.microsoft.com/office/drawing/2014/main" id="{F9DBCEEC-44AB-D65A-16A8-2A1D73FE018E}"/>
              </a:ext>
            </a:extLst>
          </p:cNvPr>
          <p:cNvSpPr txBox="1"/>
          <p:nvPr/>
        </p:nvSpPr>
        <p:spPr>
          <a:xfrm>
            <a:off x="8601735" y="355778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1.8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28" name="Rechteck 106">
            <a:extLst>
              <a:ext uri="{FF2B5EF4-FFF2-40B4-BE49-F238E27FC236}">
                <a16:creationId xmlns:a16="http://schemas.microsoft.com/office/drawing/2014/main" id="{821F50D3-AAFD-0C29-42DF-C0C7DFF503D5}"/>
              </a:ext>
            </a:extLst>
          </p:cNvPr>
          <p:cNvSpPr/>
          <p:nvPr/>
        </p:nvSpPr>
        <p:spPr>
          <a:xfrm rot="5400000">
            <a:off x="5875336" y="2767238"/>
            <a:ext cx="315863" cy="2666763"/>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29" name="Rechteck 105">
            <a:extLst>
              <a:ext uri="{FF2B5EF4-FFF2-40B4-BE49-F238E27FC236}">
                <a16:creationId xmlns:a16="http://schemas.microsoft.com/office/drawing/2014/main" id="{E8C272FC-B828-D3AD-9177-DA7AD4ECD334}"/>
              </a:ext>
            </a:extLst>
          </p:cNvPr>
          <p:cNvSpPr/>
          <p:nvPr/>
        </p:nvSpPr>
        <p:spPr>
          <a:xfrm rot="5400000">
            <a:off x="5162099" y="3861202"/>
            <a:ext cx="315863" cy="1240289"/>
          </a:xfrm>
          <a:prstGeom prst="rect">
            <a:avLst/>
          </a:prstGeom>
          <a:solidFill>
            <a:srgbClr val="96FD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30" name="Textfeld 110">
            <a:extLst>
              <a:ext uri="{FF2B5EF4-FFF2-40B4-BE49-F238E27FC236}">
                <a16:creationId xmlns:a16="http://schemas.microsoft.com/office/drawing/2014/main" id="{26A22BB8-B8E2-A835-485B-86C470CE8990}"/>
              </a:ext>
            </a:extLst>
          </p:cNvPr>
          <p:cNvSpPr txBox="1"/>
          <p:nvPr/>
        </p:nvSpPr>
        <p:spPr>
          <a:xfrm>
            <a:off x="4713611" y="3940114"/>
            <a:ext cx="2001703"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3" name="Textfeld 118">
            <a:extLst>
              <a:ext uri="{FF2B5EF4-FFF2-40B4-BE49-F238E27FC236}">
                <a16:creationId xmlns:a16="http://schemas.microsoft.com/office/drawing/2014/main" id="{B904FC44-13C6-0A02-9CA9-069639532B67}"/>
              </a:ext>
            </a:extLst>
          </p:cNvPr>
          <p:cNvSpPr txBox="1"/>
          <p:nvPr/>
        </p:nvSpPr>
        <p:spPr>
          <a:xfrm>
            <a:off x="4713612" y="4317381"/>
            <a:ext cx="1166528" cy="315863"/>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35" name="Textfeld 128">
            <a:extLst>
              <a:ext uri="{FF2B5EF4-FFF2-40B4-BE49-F238E27FC236}">
                <a16:creationId xmlns:a16="http://schemas.microsoft.com/office/drawing/2014/main" id="{925D6EAC-DB51-76CA-34FC-FED2D1325050}"/>
              </a:ext>
            </a:extLst>
          </p:cNvPr>
          <p:cNvSpPr txBox="1"/>
          <p:nvPr/>
        </p:nvSpPr>
        <p:spPr>
          <a:xfrm>
            <a:off x="5825341" y="3940114"/>
            <a:ext cx="1665912"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566,000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6" name="Textfeld 128">
            <a:extLst>
              <a:ext uri="{FF2B5EF4-FFF2-40B4-BE49-F238E27FC236}">
                <a16:creationId xmlns:a16="http://schemas.microsoft.com/office/drawing/2014/main" id="{86E4C865-AD8F-CF75-D0B8-82C453855EA9}"/>
              </a:ext>
            </a:extLst>
          </p:cNvPr>
          <p:cNvSpPr txBox="1"/>
          <p:nvPr/>
        </p:nvSpPr>
        <p:spPr>
          <a:xfrm>
            <a:off x="5447673" y="4323977"/>
            <a:ext cx="1767151" cy="312811"/>
          </a:xfrm>
          <a:prstGeom prst="rect">
            <a:avLst/>
          </a:prstGeom>
          <a:noFill/>
        </p:spPr>
        <p:txBody>
          <a:bodyPr wrap="square" lIns="36000" tIns="36000" rIns="108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52,000</a:t>
            </a:r>
            <a:endParaRPr kumimoji="0" lang="de-DE" sz="1600" b="0" i="0" u="none" strike="noStrike" kern="1200" cap="none" spc="0" normalizeH="0" baseline="0" noProof="0" dirty="0">
              <a:ln>
                <a:noFill/>
              </a:ln>
              <a:effectLst/>
              <a:uLnTx/>
              <a:uFillTx/>
              <a:latin typeface="+mj-lt"/>
              <a:ea typeface="+mn-ea"/>
              <a:cs typeface="+mn-cs"/>
            </a:endParaRPr>
          </a:p>
        </p:txBody>
      </p:sp>
      <p:sp>
        <p:nvSpPr>
          <p:cNvPr id="39" name="Rechteck 106">
            <a:extLst>
              <a:ext uri="{FF2B5EF4-FFF2-40B4-BE49-F238E27FC236}">
                <a16:creationId xmlns:a16="http://schemas.microsoft.com/office/drawing/2014/main" id="{D87D4BC9-E1DE-4423-7435-5244CC4DBF64}"/>
              </a:ext>
            </a:extLst>
          </p:cNvPr>
          <p:cNvSpPr/>
          <p:nvPr/>
        </p:nvSpPr>
        <p:spPr>
          <a:xfrm rot="5400000">
            <a:off x="6670893" y="3171107"/>
            <a:ext cx="315863" cy="4257880"/>
          </a:xfrm>
          <a:prstGeom prst="rect">
            <a:avLst/>
          </a:prstGeom>
          <a:solidFill>
            <a:srgbClr val="FDC79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dirty="0">
              <a:ln>
                <a:noFill/>
              </a:ln>
              <a:solidFill>
                <a:prstClr val="white"/>
              </a:solidFill>
              <a:effectLst/>
              <a:uLnTx/>
              <a:uFillTx/>
              <a:latin typeface="Hitachi Sans" pitchFamily="2" charset="0"/>
              <a:ea typeface="+mn-ea"/>
              <a:cs typeface="+mn-cs"/>
            </a:endParaRPr>
          </a:p>
        </p:txBody>
      </p:sp>
      <p:sp>
        <p:nvSpPr>
          <p:cNvPr id="41" name="Textfeld 110">
            <a:extLst>
              <a:ext uri="{FF2B5EF4-FFF2-40B4-BE49-F238E27FC236}">
                <a16:creationId xmlns:a16="http://schemas.microsoft.com/office/drawing/2014/main" id="{217F8782-3F24-73FC-1334-511A55B69B6B}"/>
              </a:ext>
            </a:extLst>
          </p:cNvPr>
          <p:cNvSpPr txBox="1"/>
          <p:nvPr/>
        </p:nvSpPr>
        <p:spPr>
          <a:xfrm>
            <a:off x="4713611" y="5139541"/>
            <a:ext cx="2605535" cy="315862"/>
          </a:xfrm>
          <a:prstGeom prst="rect">
            <a:avLst/>
          </a:prstGeom>
          <a:noFill/>
        </p:spPr>
        <p:txBody>
          <a:bodyPr wrap="square" lIns="108000" tIns="36000" rIns="36000" bIns="36000" rtlCol="0" anchor="ctr">
            <a:noAutofit/>
          </a:bodyPr>
          <a:lstStyle/>
          <a:p>
            <a:pPr marL="0" marR="0" lvl="0" indent="0" algn="l" defTabSz="271457"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effectLst/>
                <a:uLnTx/>
                <a:uFillTx/>
                <a:latin typeface="Hitachi Sans" pitchFamily="2" charset="0"/>
                <a:ea typeface="+mn-ea"/>
                <a:cs typeface="Arial" panose="020B0604020202020204" pitchFamily="34" charset="0"/>
              </a:rPr>
              <a:t>Copy</a:t>
            </a:r>
          </a:p>
        </p:txBody>
      </p:sp>
      <p:sp>
        <p:nvSpPr>
          <p:cNvPr id="42" name="Textfeld 128">
            <a:extLst>
              <a:ext uri="{FF2B5EF4-FFF2-40B4-BE49-F238E27FC236}">
                <a16:creationId xmlns:a16="http://schemas.microsoft.com/office/drawing/2014/main" id="{92FAC1FF-FEE7-1BD0-486C-C908503DF907}"/>
              </a:ext>
            </a:extLst>
          </p:cNvPr>
          <p:cNvSpPr txBox="1"/>
          <p:nvPr/>
        </p:nvSpPr>
        <p:spPr>
          <a:xfrm>
            <a:off x="7622579" y="5135998"/>
            <a:ext cx="1335187" cy="325247"/>
          </a:xfrm>
          <a:prstGeom prst="rect">
            <a:avLst/>
          </a:prstGeom>
          <a:noFill/>
        </p:spPr>
        <p:txBody>
          <a:bodyPr wrap="square" lIns="36000" tIns="36000" rIns="144000" bIns="36000" rtlCol="0" anchor="ctr" anchorCtr="0">
            <a:noAutofit/>
          </a:body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mn-cs"/>
              </a:rPr>
              <a:t>&gt; 5 million</a:t>
            </a:r>
            <a:endParaRPr kumimoji="0" lang="de-DE" sz="1600" b="0" i="0" u="none" strike="noStrike" kern="1200" cap="none" spc="0" normalizeH="0" baseline="0" noProof="0" dirty="0">
              <a:ln>
                <a:noFill/>
              </a:ln>
              <a:effectLst/>
              <a:uLnTx/>
              <a:uFillTx/>
              <a:latin typeface="+mj-lt"/>
              <a:ea typeface="+mn-ea"/>
              <a:cs typeface="+mn-cs"/>
            </a:endParaRPr>
          </a:p>
        </p:txBody>
      </p:sp>
      <p:sp>
        <p:nvSpPr>
          <p:cNvPr id="43" name="Rechteck 166">
            <a:extLst>
              <a:ext uri="{FF2B5EF4-FFF2-40B4-BE49-F238E27FC236}">
                <a16:creationId xmlns:a16="http://schemas.microsoft.com/office/drawing/2014/main" id="{16D91C94-C553-4B89-F907-804D6919B0DA}"/>
              </a:ext>
            </a:extLst>
          </p:cNvPr>
          <p:cNvSpPr/>
          <p:nvPr/>
        </p:nvSpPr>
        <p:spPr>
          <a:xfrm>
            <a:off x="4699885" y="4862520"/>
            <a:ext cx="681486" cy="206008"/>
          </a:xfrm>
          <a:prstGeom prst="rect">
            <a:avLst/>
          </a:prstGeom>
          <a:ln>
            <a:noFill/>
          </a:ln>
        </p:spPr>
        <p:txBody>
          <a:bodyPr wrap="square" lIns="0" tIns="0" rIns="0" bIns="0">
            <a:noAutofit/>
          </a:bodyPr>
          <a:lstStyle/>
          <a:p>
            <a:pPr marL="0" marR="0" lvl="0" indent="0" defTabSz="457166" rtl="0" eaLnBrk="1" fontAlgn="auto" latinLnBrk="0" hangingPunct="1">
              <a:lnSpc>
                <a:spcPct val="100000"/>
              </a:lnSpc>
              <a:spcBef>
                <a:spcPct val="2000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mj-lt"/>
                <a:ea typeface="+mn-ea"/>
                <a:cs typeface="+mn-cs"/>
              </a:rPr>
              <a:t>Title</a:t>
            </a:r>
          </a:p>
        </p:txBody>
      </p:sp>
      <p:sp>
        <p:nvSpPr>
          <p:cNvPr id="44" name="Text Placeholder 4">
            <a:extLst>
              <a:ext uri="{FF2B5EF4-FFF2-40B4-BE49-F238E27FC236}">
                <a16:creationId xmlns:a16="http://schemas.microsoft.com/office/drawing/2014/main" id="{C60B415A-FA43-C97F-1715-007367FF6EF8}"/>
              </a:ext>
            </a:extLst>
          </p:cNvPr>
          <p:cNvSpPr txBox="1">
            <a:spLocks/>
          </p:cNvSpPr>
          <p:nvPr/>
        </p:nvSpPr>
        <p:spPr>
          <a:xfrm>
            <a:off x="10479765" y="3567876"/>
            <a:ext cx="1496205"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730,000</a:t>
            </a:r>
            <a:br>
              <a:rPr lang="en-GB" sz="900" b="0" dirty="0"/>
            </a:br>
            <a:r>
              <a:rPr kumimoji="0" lang="en-US" sz="900" b="0" i="0" u="none" strike="noStrike" kern="1200" cap="none" spc="0" normalizeH="0" baseline="0" noProof="0" dirty="0">
                <a:ln>
                  <a:noFill/>
                </a:ln>
                <a:effectLst/>
                <a:uLnTx/>
                <a:uFillTx/>
                <a:ea typeface="+mn-ea"/>
                <a:cs typeface="+mn-cs"/>
              </a:rPr>
              <a:t>Sub copy</a:t>
            </a:r>
            <a:endParaRPr lang="en-GB" sz="900" b="0" dirty="0"/>
          </a:p>
          <a:p>
            <a:endParaRPr lang="en-GB" sz="900" b="0" dirty="0"/>
          </a:p>
        </p:txBody>
      </p:sp>
      <p:sp>
        <p:nvSpPr>
          <p:cNvPr id="45" name="Text Placeholder 4">
            <a:extLst>
              <a:ext uri="{FF2B5EF4-FFF2-40B4-BE49-F238E27FC236}">
                <a16:creationId xmlns:a16="http://schemas.microsoft.com/office/drawing/2014/main" id="{0708776D-6FB7-A91A-F314-E2D26C23B418}"/>
              </a:ext>
            </a:extLst>
          </p:cNvPr>
          <p:cNvSpPr txBox="1">
            <a:spLocks/>
          </p:cNvSpPr>
          <p:nvPr/>
        </p:nvSpPr>
        <p:spPr>
          <a:xfrm>
            <a:off x="7534199" y="3969022"/>
            <a:ext cx="1440287" cy="29917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600"/>
              </a:spcAft>
              <a:buClr>
                <a:schemeClr val="accent3"/>
              </a:buClr>
              <a:buFont typeface="System Font Regular"/>
              <a:buNone/>
              <a:defRPr sz="1400" b="1" kern="1200">
                <a:solidFill>
                  <a:schemeClr val="tx1"/>
                </a:solidFill>
                <a:latin typeface="+mn-lt"/>
                <a:ea typeface="+mn-ea"/>
                <a:cs typeface="+mn-cs"/>
              </a:defRPr>
            </a:lvl2pPr>
            <a:lvl3pPr marL="568800" indent="-285750" algn="l" defTabSz="914400" rtl="0" eaLnBrk="1" latinLnBrk="0" hangingPunct="1">
              <a:lnSpc>
                <a:spcPct val="110000"/>
              </a:lnSpc>
              <a:spcBef>
                <a:spcPts val="0"/>
              </a:spcBef>
              <a:spcAft>
                <a:spcPts val="600"/>
              </a:spcAft>
              <a:buClr>
                <a:schemeClr val="accent3"/>
              </a:buClr>
              <a:buFont typeface="System Font Regular"/>
              <a:buChar char="●"/>
              <a:defRPr sz="1200" b="1" kern="1200">
                <a:solidFill>
                  <a:schemeClr val="tx1"/>
                </a:solidFill>
                <a:latin typeface="+mn-lt"/>
                <a:ea typeface="+mn-ea"/>
                <a:cs typeface="+mn-cs"/>
              </a:defRPr>
            </a:lvl3pPr>
            <a:lvl4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Clr>
                <a:schemeClr val="accent3"/>
              </a:buClr>
              <a:buFont typeface="System Font Regular"/>
              <a:buNone/>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Copy &gt; 32,000</a:t>
            </a:r>
            <a:br>
              <a:rPr lang="en-GB" sz="900" b="0" dirty="0"/>
            </a:br>
            <a:endParaRPr lang="en-GB" sz="900" b="0" dirty="0"/>
          </a:p>
          <a:p>
            <a:endParaRPr lang="en-GB" sz="900" b="0" dirty="0"/>
          </a:p>
        </p:txBody>
      </p:sp>
    </p:spTree>
    <p:extLst>
      <p:ext uri="{BB962C8B-B14F-4D97-AF65-F5344CB8AC3E}">
        <p14:creationId xmlns:p14="http://schemas.microsoft.com/office/powerpoint/2010/main" val="2269320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F339-6ADB-953D-BB52-B1019E3AB8E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E9A7E-EC1F-2B56-1F41-4E786FF75FA0}"/>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474761A2-04B8-E0CE-CD51-4595A92A5877}"/>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55</a:t>
            </a:fld>
            <a:endParaRPr lang="en-GB"/>
          </a:p>
        </p:txBody>
      </p:sp>
      <p:sp>
        <p:nvSpPr>
          <p:cNvPr id="5" name="Title 4">
            <a:extLst>
              <a:ext uri="{FF2B5EF4-FFF2-40B4-BE49-F238E27FC236}">
                <a16:creationId xmlns:a16="http://schemas.microsoft.com/office/drawing/2014/main" id="{DCA6F7BF-94DF-BC9F-C96E-A198C08D77F3}"/>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997F3B7-6A42-124D-C29F-0CAB60A29797}"/>
              </a:ext>
            </a:extLst>
          </p:cNvPr>
          <p:cNvSpPr>
            <a:spLocks noGrp="1"/>
          </p:cNvSpPr>
          <p:nvPr>
            <p:ph type="body" sz="half" idx="2"/>
          </p:nvPr>
        </p:nvSpPr>
        <p:spPr>
          <a:xfrm>
            <a:off x="473075" y="403200"/>
            <a:ext cx="4591050" cy="206339"/>
          </a:xfrm>
        </p:spPr>
        <p:txBody>
          <a:bodyPr/>
          <a:lstStyle/>
          <a:p>
            <a:r>
              <a:rPr lang="en-GB"/>
              <a:t>Running header</a:t>
            </a:r>
          </a:p>
        </p:txBody>
      </p:sp>
      <p:sp>
        <p:nvSpPr>
          <p:cNvPr id="13" name="Text Placeholder 5">
            <a:extLst>
              <a:ext uri="{FF2B5EF4-FFF2-40B4-BE49-F238E27FC236}">
                <a16:creationId xmlns:a16="http://schemas.microsoft.com/office/drawing/2014/main" id="{FDD84B03-1779-750B-2EBD-5003A2135CDA}"/>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graphicFrame>
        <p:nvGraphicFramePr>
          <p:cNvPr id="6" name="Chart 5">
            <a:extLst>
              <a:ext uri="{FF2B5EF4-FFF2-40B4-BE49-F238E27FC236}">
                <a16:creationId xmlns:a16="http://schemas.microsoft.com/office/drawing/2014/main" id="{6709EF0F-9FC6-6A24-38A3-973D047FB5A8}"/>
              </a:ext>
            </a:extLst>
          </p:cNvPr>
          <p:cNvGraphicFramePr/>
          <p:nvPr>
            <p:extLst>
              <p:ext uri="{D42A27DB-BD31-4B8C-83A1-F6EECF244321}">
                <p14:modId xmlns:p14="http://schemas.microsoft.com/office/powerpoint/2010/main" val="2996429009"/>
              </p:ext>
            </p:extLst>
          </p:nvPr>
        </p:nvGraphicFramePr>
        <p:xfrm>
          <a:off x="5992262" y="1637966"/>
          <a:ext cx="4145280" cy="36288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2668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9CE5-B13A-2EA7-ADAF-A20A1A76A35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AE8880-3640-97B4-D040-B23C9821CA0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6CDF61E0-C941-7DE1-A218-7DEBB791ED1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56</a:t>
            </a:fld>
            <a:endParaRPr lang="en-GB"/>
          </a:p>
        </p:txBody>
      </p:sp>
      <p:sp>
        <p:nvSpPr>
          <p:cNvPr id="5" name="Title 4">
            <a:extLst>
              <a:ext uri="{FF2B5EF4-FFF2-40B4-BE49-F238E27FC236}">
                <a16:creationId xmlns:a16="http://schemas.microsoft.com/office/drawing/2014/main" id="{89C342A7-F1EC-899B-0A9E-97B290290AC6}"/>
              </a:ext>
            </a:extLst>
          </p:cNvPr>
          <p:cNvSpPr>
            <a:spLocks noGrp="1"/>
          </p:cNvSpPr>
          <p:nvPr>
            <p:ph type="title"/>
          </p:nvPr>
        </p:nvSpPr>
        <p:spPr>
          <a:xfrm>
            <a:off x="469900" y="698500"/>
            <a:ext cx="7445375" cy="304699"/>
          </a:xfrm>
        </p:spPr>
        <p:txBody>
          <a:bodyPr/>
          <a:lstStyle/>
          <a:p>
            <a:r>
              <a:rPr lang="en-US" dirty="0"/>
              <a:t>Page title goes here</a:t>
            </a:r>
            <a:endParaRPr lang="en-GB" dirty="0"/>
          </a:p>
        </p:txBody>
      </p:sp>
      <p:sp>
        <p:nvSpPr>
          <p:cNvPr id="4" name="Text Placeholder 3">
            <a:extLst>
              <a:ext uri="{FF2B5EF4-FFF2-40B4-BE49-F238E27FC236}">
                <a16:creationId xmlns:a16="http://schemas.microsoft.com/office/drawing/2014/main" id="{36875C62-E7B0-0CF9-3740-A87238454E2C}"/>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2" name="Chart 11">
            <a:extLst>
              <a:ext uri="{FF2B5EF4-FFF2-40B4-BE49-F238E27FC236}">
                <a16:creationId xmlns:a16="http://schemas.microsoft.com/office/drawing/2014/main" id="{7EB250BC-29FA-A174-3090-2B7DCB00F89C}"/>
              </a:ext>
            </a:extLst>
          </p:cNvPr>
          <p:cNvGraphicFramePr/>
          <p:nvPr/>
        </p:nvGraphicFramePr>
        <p:xfrm>
          <a:off x="5542280" y="1977134"/>
          <a:ext cx="4998720" cy="322331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5">
            <a:extLst>
              <a:ext uri="{FF2B5EF4-FFF2-40B4-BE49-F238E27FC236}">
                <a16:creationId xmlns:a16="http://schemas.microsoft.com/office/drawing/2014/main" id="{F38AD68C-2A72-DB80-6C25-5F9D3202E247}"/>
              </a:ext>
            </a:extLst>
          </p:cNvPr>
          <p:cNvSpPr>
            <a:spLocks noGrp="1"/>
          </p:cNvSpPr>
          <p:nvPr>
            <p:ph type="body" sz="quarter" idx="13"/>
          </p:nvPr>
        </p:nvSpPr>
        <p:spPr>
          <a:xfrm>
            <a:off x="469898" y="2060574"/>
            <a:ext cx="3897385" cy="4098926"/>
          </a:xfrm>
        </p:spPr>
        <p:txBody>
          <a:bodyPr/>
          <a:lstStyle/>
          <a:p>
            <a:pPr marL="0" indent="0">
              <a:buNone/>
            </a:pPr>
            <a:r>
              <a:rPr lang="en-GB" dirty="0" err="1"/>
              <a:t>Vellatur</a:t>
            </a:r>
            <a:r>
              <a:rPr lang="en-GB" dirty="0"/>
              <a:t> </a:t>
            </a:r>
            <a:r>
              <a:rPr lang="en-GB" dirty="0" err="1"/>
              <a:t>offic</a:t>
            </a:r>
            <a:r>
              <a:rPr lang="en-GB" dirty="0"/>
              <a:t> </a:t>
            </a:r>
            <a:r>
              <a:rPr lang="en-GB" dirty="0" err="1"/>
              <a:t>toreequos</a:t>
            </a:r>
            <a:r>
              <a:rPr lang="en-GB" dirty="0"/>
              <a:t> </a:t>
            </a:r>
            <a:r>
              <a:rPr lang="en-GB" dirty="0" err="1"/>
              <a:t>nam</a:t>
            </a:r>
            <a:r>
              <a:rPr lang="en-GB" dirty="0"/>
              <a:t> </a:t>
            </a:r>
            <a:r>
              <a:rPr lang="en-GB" dirty="0" err="1"/>
              <a:t>ipsame</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que </a:t>
            </a:r>
            <a:r>
              <a:rPr lang="en-GB" dirty="0" err="1"/>
              <a:t>cus</a:t>
            </a:r>
            <a:r>
              <a:rPr lang="en-GB" dirty="0"/>
              <a:t> </a:t>
            </a:r>
            <a:br>
              <a:rPr lang="en-GB" dirty="0"/>
            </a:br>
            <a:r>
              <a:rPr lang="en-GB" dirty="0"/>
              <a:t>molo voles </a:t>
            </a:r>
            <a:r>
              <a:rPr lang="en-GB" dirty="0" err="1"/>
              <a:t>nonseque</a:t>
            </a:r>
            <a:r>
              <a:rPr lang="en-GB" dirty="0"/>
              <a:t> </a:t>
            </a:r>
            <a:r>
              <a:rPr lang="en-GB" dirty="0" err="1"/>
              <a:t>voluptaque</a:t>
            </a:r>
            <a:r>
              <a:rPr lang="en-GB" dirty="0"/>
              <a:t> </a:t>
            </a:r>
            <a:r>
              <a:rPr lang="en-GB" dirty="0" err="1"/>
              <a:t>acipitae</a:t>
            </a:r>
            <a:r>
              <a:rPr lang="en-GB" dirty="0"/>
              <a:t> </a:t>
            </a:r>
            <a:r>
              <a:rPr lang="en-GB" dirty="0" err="1"/>
              <a:t>everunt</a:t>
            </a:r>
            <a:r>
              <a:rPr lang="en-GB" dirty="0"/>
              <a:t> </a:t>
            </a:r>
            <a:r>
              <a:rPr lang="en-GB" dirty="0" err="1"/>
              <a:t>aspid</a:t>
            </a:r>
            <a:r>
              <a:rPr lang="en-GB" dirty="0"/>
              <a:t> </a:t>
            </a:r>
            <a:r>
              <a:rPr lang="en-GB" dirty="0" err="1"/>
              <a:t>quam</a:t>
            </a:r>
            <a:r>
              <a:rPr lang="en-GB" dirty="0"/>
              <a:t> que </a:t>
            </a:r>
            <a:r>
              <a:rPr lang="en-GB" dirty="0" err="1"/>
              <a:t>molentis</a:t>
            </a:r>
            <a:r>
              <a:rPr lang="en-GB" dirty="0"/>
              <a:t> </a:t>
            </a:r>
            <a:r>
              <a:rPr lang="en-GB" dirty="0" err="1"/>
              <a:t>iduciam</a:t>
            </a:r>
            <a:r>
              <a:rPr lang="en-GB" dirty="0"/>
              <a:t>.</a:t>
            </a:r>
          </a:p>
          <a:p>
            <a:pPr marL="0" indent="0">
              <a:buNone/>
            </a:pPr>
            <a:r>
              <a:rPr lang="en-GB" dirty="0" err="1"/>
              <a:t>Aribus</a:t>
            </a:r>
            <a:r>
              <a:rPr lang="en-GB" dirty="0"/>
              <a:t> estrum </a:t>
            </a:r>
            <a:r>
              <a:rPr lang="en-GB" dirty="0" err="1"/>
              <a:t>quatius</a:t>
            </a:r>
            <a:r>
              <a:rPr lang="en-GB" dirty="0"/>
              <a:t> </a:t>
            </a:r>
            <a:r>
              <a:rPr lang="en-GB" dirty="0" err="1"/>
              <a:t>aut</a:t>
            </a:r>
            <a:r>
              <a:rPr lang="en-GB" dirty="0"/>
              <a:t> </a:t>
            </a:r>
            <a:r>
              <a:rPr lang="en-GB" dirty="0" err="1"/>
              <a:t>eturtae</a:t>
            </a:r>
            <a:r>
              <a:rPr lang="en-GB" dirty="0"/>
              <a:t> </a:t>
            </a:r>
            <a:br>
              <a:rPr lang="en-GB" dirty="0"/>
            </a:br>
            <a:r>
              <a:rPr lang="en-GB" dirty="0"/>
              <a:t>se </a:t>
            </a:r>
            <a:r>
              <a:rPr lang="en-GB" dirty="0" err="1"/>
              <a:t>nonse</a:t>
            </a:r>
            <a:r>
              <a:rPr lang="en-GB" dirty="0"/>
              <a:t> </a:t>
            </a:r>
            <a:r>
              <a:rPr lang="en-GB" dirty="0" err="1"/>
              <a:t>optae</a:t>
            </a:r>
            <a:r>
              <a:rPr lang="en-GB" dirty="0"/>
              <a:t> </a:t>
            </a:r>
            <a:r>
              <a:rPr lang="en-GB" dirty="0" err="1"/>
              <a:t>vollam</a:t>
            </a:r>
            <a:r>
              <a:rPr lang="en-GB" dirty="0"/>
              <a:t> quid </a:t>
            </a:r>
            <a:r>
              <a:rPr lang="en-GB" dirty="0" err="1"/>
              <a:t>rempore</a:t>
            </a:r>
            <a:r>
              <a:rPr lang="en-GB" dirty="0"/>
              <a:t> </a:t>
            </a:r>
            <a:r>
              <a:rPr lang="en-GB" dirty="0" err="1"/>
              <a:t>sam</a:t>
            </a:r>
            <a:r>
              <a:rPr lang="en-GB" dirty="0"/>
              <a:t> </a:t>
            </a:r>
            <a:r>
              <a:rPr lang="en-GB" dirty="0" err="1"/>
              <a:t>eum</a:t>
            </a:r>
            <a:r>
              <a:rPr lang="en-GB" dirty="0"/>
              <a:t> </a:t>
            </a:r>
            <a:r>
              <a:rPr lang="en-GB" dirty="0" err="1"/>
              <a:t>voloresendus</a:t>
            </a:r>
            <a:r>
              <a:rPr lang="en-GB" dirty="0"/>
              <a:t>.</a:t>
            </a:r>
          </a:p>
          <a:p>
            <a:pPr marL="0" indent="0">
              <a:buNone/>
            </a:pPr>
            <a:r>
              <a:rPr lang="en-GB" dirty="0" err="1"/>
              <a:t>Volorend</a:t>
            </a:r>
            <a:r>
              <a:rPr lang="en-GB" dirty="0"/>
              <a:t> </a:t>
            </a:r>
            <a:r>
              <a:rPr lang="en-GB" dirty="0" err="1"/>
              <a:t>inctur</a:t>
            </a:r>
            <a:r>
              <a:rPr lang="en-GB" dirty="0"/>
              <a:t> net </a:t>
            </a:r>
            <a:r>
              <a:rPr lang="en-GB" dirty="0" err="1"/>
              <a:t>orestibus</a:t>
            </a:r>
            <a:r>
              <a:rPr lang="en-GB" dirty="0"/>
              <a:t> </a:t>
            </a:r>
            <a:r>
              <a:rPr lang="en-GB" dirty="0" err="1"/>
              <a:t>imagnimint</a:t>
            </a:r>
            <a:r>
              <a:rPr lang="en-GB" dirty="0"/>
              <a:t>, et ate </a:t>
            </a:r>
            <a:r>
              <a:rPr lang="en-GB" dirty="0" err="1"/>
              <a:t>conempor</a:t>
            </a:r>
            <a:r>
              <a:rPr lang="en-GB" dirty="0"/>
              <a:t> </a:t>
            </a:r>
            <a:r>
              <a:rPr lang="en-GB" dirty="0" err="1"/>
              <a:t>ratemo</a:t>
            </a:r>
            <a:r>
              <a:rPr lang="en-GB" dirty="0"/>
              <a:t> </a:t>
            </a:r>
            <a:r>
              <a:rPr lang="en-GB" dirty="0" err="1"/>
              <a:t>voluptaque</a:t>
            </a:r>
            <a:r>
              <a:rPr lang="en-GB" dirty="0"/>
              <a:t> </a:t>
            </a:r>
            <a:r>
              <a:rPr lang="en-GB" dirty="0" err="1"/>
              <a:t>orestibus</a:t>
            </a:r>
            <a:r>
              <a:rPr lang="en-GB" dirty="0"/>
              <a:t>.</a:t>
            </a:r>
          </a:p>
          <a:p>
            <a:pPr marL="0" indent="0">
              <a:buNone/>
            </a:pPr>
            <a:r>
              <a:rPr lang="en-GB" dirty="0" err="1"/>
              <a:t>Nequos</a:t>
            </a:r>
            <a:r>
              <a:rPr lang="en-GB" dirty="0"/>
              <a:t> </a:t>
            </a:r>
            <a:r>
              <a:rPr lang="en-GB" dirty="0" err="1"/>
              <a:t>nam</a:t>
            </a:r>
            <a:r>
              <a:rPr lang="en-GB" dirty="0"/>
              <a:t> </a:t>
            </a:r>
            <a:r>
              <a:rPr lang="en-GB" dirty="0" err="1"/>
              <a:t>ipsame</a:t>
            </a:r>
            <a:r>
              <a:rPr lang="en-GB" dirty="0"/>
              <a:t> </a:t>
            </a:r>
            <a:r>
              <a:rPr lang="en-GB" dirty="0" err="1"/>
              <a:t>orestibus</a:t>
            </a:r>
            <a:r>
              <a:rPr lang="en-GB" dirty="0"/>
              <a:t> que la ne </a:t>
            </a:r>
            <a:r>
              <a:rPr lang="en-GB" dirty="0" err="1"/>
              <a:t>molentis</a:t>
            </a:r>
            <a:r>
              <a:rPr lang="en-GB" dirty="0"/>
              <a:t> </a:t>
            </a:r>
            <a:r>
              <a:rPr lang="en-GB" dirty="0" err="1"/>
              <a:t>iduciam</a:t>
            </a:r>
            <a:r>
              <a:rPr lang="en-GB" dirty="0"/>
              <a:t> </a:t>
            </a:r>
            <a:r>
              <a:rPr lang="en-GB" dirty="0" err="1"/>
              <a:t>vellatur</a:t>
            </a:r>
            <a:r>
              <a:rPr lang="en-GB" dirty="0"/>
              <a:t> </a:t>
            </a:r>
            <a:r>
              <a:rPr lang="en-GB" dirty="0" err="1"/>
              <a:t>offic</a:t>
            </a:r>
            <a:r>
              <a:rPr lang="en-GB" dirty="0"/>
              <a:t> tore, </a:t>
            </a:r>
            <a:r>
              <a:rPr lang="en-GB" dirty="0" err="1"/>
              <a:t>quam</a:t>
            </a:r>
            <a:r>
              <a:rPr lang="en-GB" dirty="0"/>
              <a:t> verum </a:t>
            </a:r>
            <a:r>
              <a:rPr lang="en-GB" dirty="0" err="1"/>
              <a:t>qeso</a:t>
            </a:r>
            <a:r>
              <a:rPr lang="en-GB" dirty="0"/>
              <a:t> </a:t>
            </a:r>
            <a:r>
              <a:rPr lang="en-GB" dirty="0" err="1"/>
              <a:t>rilla</a:t>
            </a:r>
            <a:r>
              <a:rPr lang="en-GB" dirty="0"/>
              <a:t>.</a:t>
            </a:r>
          </a:p>
          <a:p>
            <a:endParaRPr lang="en-GB" dirty="0"/>
          </a:p>
        </p:txBody>
      </p:sp>
    </p:spTree>
    <p:extLst>
      <p:ext uri="{BB962C8B-B14F-4D97-AF65-F5344CB8AC3E}">
        <p14:creationId xmlns:p14="http://schemas.microsoft.com/office/powerpoint/2010/main" val="3705299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7804-F00F-F209-AE68-DFF935B6179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D877C8-14E8-E10A-784D-B01253DBEFAE}"/>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2FF8E4B-6211-622D-6707-01A8910BEA3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57</a:t>
            </a:fld>
            <a:endParaRPr lang="en-GB"/>
          </a:p>
        </p:txBody>
      </p:sp>
      <p:sp>
        <p:nvSpPr>
          <p:cNvPr id="17" name="Title 16">
            <a:extLst>
              <a:ext uri="{FF2B5EF4-FFF2-40B4-BE49-F238E27FC236}">
                <a16:creationId xmlns:a16="http://schemas.microsoft.com/office/drawing/2014/main" id="{5A904AAB-FC25-4730-55A3-6B1ACEC347C0}"/>
              </a:ext>
            </a:extLst>
          </p:cNvPr>
          <p:cNvSpPr>
            <a:spLocks noGrp="1"/>
          </p:cNvSpPr>
          <p:nvPr>
            <p:ph type="title"/>
          </p:nvPr>
        </p:nvSpPr>
        <p:spPr>
          <a:xfrm>
            <a:off x="469899" y="698500"/>
            <a:ext cx="7445375" cy="304699"/>
          </a:xfrm>
        </p:spPr>
        <p:txBody>
          <a:bodyPr/>
          <a:lstStyle/>
          <a:p>
            <a:r>
              <a:rPr lang="en-GB" err="1"/>
              <a:t>Nonseque</a:t>
            </a:r>
            <a:r>
              <a:rPr lang="en-GB"/>
              <a:t> </a:t>
            </a:r>
            <a:r>
              <a:rPr lang="en-GB" err="1"/>
              <a:t>voluptaque</a:t>
            </a:r>
            <a:r>
              <a:rPr lang="en-GB"/>
              <a:t> </a:t>
            </a:r>
            <a:r>
              <a:rPr lang="en-GB" err="1"/>
              <a:t>acipitae</a:t>
            </a:r>
            <a:endParaRPr lang="en-GB"/>
          </a:p>
        </p:txBody>
      </p:sp>
      <p:sp>
        <p:nvSpPr>
          <p:cNvPr id="6" name="Text Placeholder 5">
            <a:extLst>
              <a:ext uri="{FF2B5EF4-FFF2-40B4-BE49-F238E27FC236}">
                <a16:creationId xmlns:a16="http://schemas.microsoft.com/office/drawing/2014/main" id="{60A5A3C2-1537-756F-BD8B-8E8C71D28101}"/>
              </a:ext>
            </a:extLst>
          </p:cNvPr>
          <p:cNvSpPr>
            <a:spLocks noGrp="1"/>
          </p:cNvSpPr>
          <p:nvPr>
            <p:ph type="body" sz="quarter" idx="13"/>
          </p:nvPr>
        </p:nvSpPr>
        <p:spPr>
          <a:xfrm>
            <a:off x="469899" y="2060574"/>
            <a:ext cx="2746376" cy="4098926"/>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 </a:t>
            </a:r>
            <a:r>
              <a:rPr lang="en-GB" err="1"/>
              <a:t>Volorend</a:t>
            </a:r>
            <a:r>
              <a:rPr lang="en-GB"/>
              <a:t> </a:t>
            </a:r>
            <a:r>
              <a:rPr lang="en-GB" err="1"/>
              <a:t>inctur</a:t>
            </a:r>
            <a:r>
              <a:rPr lang="en-GB"/>
              <a:t> net </a:t>
            </a:r>
            <a:r>
              <a:rPr lang="en-GB" err="1"/>
              <a:t>orestibus</a:t>
            </a:r>
            <a:r>
              <a:rPr lang="en-GB"/>
              <a:t> </a:t>
            </a:r>
            <a:r>
              <a:rPr lang="en-GB" err="1"/>
              <a:t>imagnimint</a:t>
            </a:r>
            <a:r>
              <a:rPr lang="en-GB"/>
              <a:t>, et </a:t>
            </a:r>
            <a:br>
              <a:rPr lang="en-GB"/>
            </a:br>
            <a:r>
              <a:rPr lang="en-GB"/>
              <a:t>ate </a:t>
            </a:r>
            <a:r>
              <a:rPr lang="en-GB" err="1"/>
              <a:t>conempor</a:t>
            </a:r>
            <a:r>
              <a:rPr lang="en-GB"/>
              <a:t> </a:t>
            </a:r>
            <a:r>
              <a:rPr lang="en-GB" err="1"/>
              <a:t>ratemo</a:t>
            </a:r>
            <a:r>
              <a:rPr lang="en-GB"/>
              <a:t> </a:t>
            </a:r>
            <a:r>
              <a:rPr lang="en-GB" err="1"/>
              <a:t>voluptaque</a:t>
            </a:r>
            <a:r>
              <a:rPr lang="en-GB"/>
              <a:t> </a:t>
            </a:r>
            <a:r>
              <a:rPr lang="en-GB" err="1"/>
              <a:t>orestibu</a:t>
            </a:r>
            <a:r>
              <a:rPr lang="en-GB"/>
              <a:t> </a:t>
            </a:r>
            <a:r>
              <a:rPr lang="en-GB" err="1"/>
              <a:t>sorestibus</a:t>
            </a:r>
            <a:r>
              <a:rPr lang="en-GB"/>
              <a:t>. </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a:t>
            </a:r>
            <a:br>
              <a:rPr lang="en-GB"/>
            </a:br>
            <a:r>
              <a:rPr lang="en-GB"/>
              <a:t>la ne </a:t>
            </a:r>
            <a:r>
              <a:rPr lang="en-GB" err="1"/>
              <a:t>molentis</a:t>
            </a:r>
            <a:r>
              <a:rPr lang="en-GB"/>
              <a:t> </a:t>
            </a:r>
            <a:r>
              <a:rPr lang="en-GB" err="1"/>
              <a:t>iduciam</a:t>
            </a:r>
            <a:r>
              <a:rPr lang="en-GB"/>
              <a:t> </a:t>
            </a:r>
            <a:r>
              <a:rPr lang="en-GB" err="1"/>
              <a:t>vellatur</a:t>
            </a:r>
            <a:r>
              <a:rPr lang="en-GB"/>
              <a:t> </a:t>
            </a:r>
            <a:br>
              <a:rPr lang="en-GB"/>
            </a:br>
            <a:r>
              <a:rPr lang="en-GB" err="1"/>
              <a:t>offic</a:t>
            </a:r>
            <a:r>
              <a:rPr lang="en-GB"/>
              <a:t> tore, </a:t>
            </a:r>
            <a:r>
              <a:rPr lang="en-GB" err="1"/>
              <a:t>quam</a:t>
            </a:r>
            <a:r>
              <a:rPr lang="en-GB"/>
              <a:t> verum </a:t>
            </a:r>
            <a:r>
              <a:rPr lang="en-GB" err="1"/>
              <a:t>qeso</a:t>
            </a:r>
            <a:r>
              <a:rPr lang="en-GB"/>
              <a:t> </a:t>
            </a:r>
            <a:r>
              <a:rPr lang="en-GB" err="1"/>
              <a:t>rilla</a:t>
            </a:r>
            <a:r>
              <a:rPr lang="en-GB"/>
              <a:t>. </a:t>
            </a:r>
            <a:r>
              <a:rPr lang="en-GB" err="1"/>
              <a:t>Volorend</a:t>
            </a:r>
            <a:r>
              <a:rPr lang="en-GB"/>
              <a:t> </a:t>
            </a:r>
            <a:r>
              <a:rPr lang="en-GB" err="1"/>
              <a:t>inctur</a:t>
            </a:r>
            <a:r>
              <a:rPr lang="en-GB"/>
              <a:t> net </a:t>
            </a:r>
            <a:r>
              <a:rPr lang="en-GB" err="1"/>
              <a:t>orestibus</a:t>
            </a:r>
            <a:r>
              <a:rPr lang="en-GB"/>
              <a:t> </a:t>
            </a:r>
            <a:r>
              <a:rPr lang="en-GB" err="1"/>
              <a:t>imagn</a:t>
            </a:r>
            <a:r>
              <a:rPr lang="en-GB"/>
              <a:t> </a:t>
            </a:r>
            <a:r>
              <a:rPr lang="en-GB" err="1"/>
              <a:t>imint</a:t>
            </a:r>
            <a:r>
              <a:rPr lang="en-GB"/>
              <a:t>, et ate </a:t>
            </a:r>
            <a:r>
              <a:rPr lang="en-GB" err="1"/>
              <a:t>conempor</a:t>
            </a:r>
            <a:r>
              <a:rPr lang="en-GB"/>
              <a:t> </a:t>
            </a:r>
            <a:r>
              <a:rPr lang="en-GB" err="1"/>
              <a:t>ratemo</a:t>
            </a:r>
            <a:r>
              <a:rPr lang="en-GB"/>
              <a:t>.</a:t>
            </a:r>
          </a:p>
        </p:txBody>
      </p:sp>
      <p:sp>
        <p:nvSpPr>
          <p:cNvPr id="4" name="Text Placeholder 3">
            <a:extLst>
              <a:ext uri="{FF2B5EF4-FFF2-40B4-BE49-F238E27FC236}">
                <a16:creationId xmlns:a16="http://schemas.microsoft.com/office/drawing/2014/main" id="{69E44715-DD33-52AE-D50B-E4202B5A2105}"/>
              </a:ext>
            </a:extLst>
          </p:cNvPr>
          <p:cNvSpPr>
            <a:spLocks noGrp="1"/>
          </p:cNvSpPr>
          <p:nvPr>
            <p:ph type="body" sz="half" idx="2"/>
          </p:nvPr>
        </p:nvSpPr>
        <p:spPr>
          <a:xfrm>
            <a:off x="473075" y="403225"/>
            <a:ext cx="4591050" cy="206375"/>
          </a:xfrm>
        </p:spPr>
        <p:txBody>
          <a:bodyPr/>
          <a:lstStyle/>
          <a:p>
            <a:r>
              <a:rPr lang="en-GB"/>
              <a:t>Running header</a:t>
            </a:r>
          </a:p>
        </p:txBody>
      </p:sp>
      <p:sp>
        <p:nvSpPr>
          <p:cNvPr id="19" name="object 3">
            <a:extLst>
              <a:ext uri="{FF2B5EF4-FFF2-40B4-BE49-F238E27FC236}">
                <a16:creationId xmlns:a16="http://schemas.microsoft.com/office/drawing/2014/main" id="{0A69ABAD-4CD5-148D-8E23-33FB499B5D90}"/>
              </a:ext>
            </a:extLst>
          </p:cNvPr>
          <p:cNvSpPr/>
          <p:nvPr/>
        </p:nvSpPr>
        <p:spPr>
          <a:xfrm>
            <a:off x="3324225" y="1917701"/>
            <a:ext cx="8397876" cy="4241800"/>
          </a:xfrm>
          <a:prstGeom prst="rect">
            <a:avLst/>
          </a:prstGeom>
          <a:solidFill>
            <a:schemeClr val="accent6"/>
          </a:solidFill>
        </p:spPr>
        <p:txBody>
          <a:bodyPr wrap="square" lIns="0" tIns="0" rIns="0" bIns="0" rtlCol="0"/>
          <a:lstStyle/>
          <a:p>
            <a:endParaRPr/>
          </a:p>
        </p:txBody>
      </p:sp>
      <p:sp>
        <p:nvSpPr>
          <p:cNvPr id="20" name="Rectangle 19">
            <a:extLst>
              <a:ext uri="{FF2B5EF4-FFF2-40B4-BE49-F238E27FC236}">
                <a16:creationId xmlns:a16="http://schemas.microsoft.com/office/drawing/2014/main" id="{6E7EA9C4-F32E-E3C5-4376-C0EF6D4D4FD4}"/>
              </a:ext>
            </a:extLst>
          </p:cNvPr>
          <p:cNvSpPr/>
          <p:nvPr/>
        </p:nvSpPr>
        <p:spPr>
          <a:xfrm>
            <a:off x="5124450" y="2074482"/>
            <a:ext cx="6490987" cy="33832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Chart 20">
            <a:extLst>
              <a:ext uri="{FF2B5EF4-FFF2-40B4-BE49-F238E27FC236}">
                <a16:creationId xmlns:a16="http://schemas.microsoft.com/office/drawing/2014/main" id="{68A1525F-2DF4-393C-7AFB-080216C24C18}"/>
              </a:ext>
            </a:extLst>
          </p:cNvPr>
          <p:cNvGraphicFramePr/>
          <p:nvPr>
            <p:extLst>
              <p:ext uri="{D42A27DB-BD31-4B8C-83A1-F6EECF244321}">
                <p14:modId xmlns:p14="http://schemas.microsoft.com/office/powerpoint/2010/main" val="4030395825"/>
              </p:ext>
            </p:extLst>
          </p:nvPr>
        </p:nvGraphicFramePr>
        <p:xfrm>
          <a:off x="3324225" y="2139043"/>
          <a:ext cx="8263430" cy="338529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 Placeholder 6">
            <a:extLst>
              <a:ext uri="{FF2B5EF4-FFF2-40B4-BE49-F238E27FC236}">
                <a16:creationId xmlns:a16="http://schemas.microsoft.com/office/drawing/2014/main" id="{7A63C8CF-54EF-ABA5-1570-D3FB8AFC35FE}"/>
              </a:ext>
            </a:extLst>
          </p:cNvPr>
          <p:cNvSpPr>
            <a:spLocks noGrp="1"/>
          </p:cNvSpPr>
          <p:nvPr>
            <p:ph type="body" sz="quarter" idx="14"/>
          </p:nvPr>
        </p:nvSpPr>
        <p:spPr>
          <a:xfrm>
            <a:off x="3324225" y="2074482"/>
            <a:ext cx="1800225" cy="1808544"/>
          </a:xfrm>
        </p:spPr>
        <p:txBody>
          <a:bodyPr lIns="144000" tIns="0" rIns="0"/>
          <a:lstStyle/>
          <a:p>
            <a:r>
              <a:rPr lang="en-GB"/>
              <a:t>Title here</a:t>
            </a:r>
          </a:p>
          <a:p>
            <a:pPr lvl="1"/>
            <a:r>
              <a:rPr lang="en-GB"/>
              <a:t>3,412,592</a:t>
            </a:r>
          </a:p>
          <a:p>
            <a:r>
              <a:rPr lang="en-GB"/>
              <a:t>Title here</a:t>
            </a:r>
          </a:p>
          <a:p>
            <a:pPr lvl="1"/>
            <a:r>
              <a:rPr lang="en-GB">
                <a:solidFill>
                  <a:schemeClr val="accent1"/>
                </a:solidFill>
              </a:rPr>
              <a:t>+1.4%</a:t>
            </a:r>
          </a:p>
          <a:p>
            <a:pPr lvl="1"/>
            <a:r>
              <a:rPr lang="en-GB" sz="800" err="1"/>
              <a:t>Volorend</a:t>
            </a:r>
            <a:r>
              <a:rPr lang="en-GB" sz="800"/>
              <a:t> </a:t>
            </a:r>
            <a:r>
              <a:rPr lang="en-GB" sz="800" err="1"/>
              <a:t>inctur</a:t>
            </a:r>
            <a:r>
              <a:rPr lang="en-GB" sz="800"/>
              <a:t> net </a:t>
            </a:r>
            <a:r>
              <a:rPr lang="en-GB" sz="800" err="1"/>
              <a:t>orestibus</a:t>
            </a:r>
            <a:r>
              <a:rPr lang="en-GB" sz="800"/>
              <a:t> </a:t>
            </a:r>
            <a:r>
              <a:rPr lang="en-GB" sz="800" err="1"/>
              <a:t>imagnimint</a:t>
            </a:r>
            <a:r>
              <a:rPr lang="en-GB" sz="800"/>
              <a:t>, et ate </a:t>
            </a:r>
            <a:r>
              <a:rPr lang="en-GB" sz="800" err="1"/>
              <a:t>esionorosco</a:t>
            </a:r>
            <a:r>
              <a:rPr lang="en-GB" sz="800"/>
              <a:t> </a:t>
            </a:r>
            <a:r>
              <a:rPr lang="en-GB" sz="800" err="1"/>
              <a:t>conempor</a:t>
            </a:r>
            <a:r>
              <a:rPr lang="en-GB" sz="800"/>
              <a:t> </a:t>
            </a:r>
            <a:r>
              <a:rPr lang="en-GB" sz="800" err="1"/>
              <a:t>ratemo</a:t>
            </a:r>
            <a:r>
              <a:rPr lang="en-GB" sz="800"/>
              <a:t> </a:t>
            </a:r>
            <a:r>
              <a:rPr lang="en-GB" sz="800" err="1"/>
              <a:t>voluptaque</a:t>
            </a:r>
            <a:r>
              <a:rPr lang="en-GB" sz="800"/>
              <a:t> </a:t>
            </a:r>
            <a:r>
              <a:rPr lang="en-GB" sz="800" err="1"/>
              <a:t>orestibus</a:t>
            </a:r>
            <a:r>
              <a:rPr lang="en-GB" sz="800"/>
              <a:t> </a:t>
            </a:r>
            <a:r>
              <a:rPr lang="en-GB" sz="800" err="1"/>
              <a:t>etios</a:t>
            </a:r>
            <a:endParaRPr lang="en-GB" sz="800"/>
          </a:p>
        </p:txBody>
      </p:sp>
      <p:sp>
        <p:nvSpPr>
          <p:cNvPr id="23" name="object 25">
            <a:extLst>
              <a:ext uri="{FF2B5EF4-FFF2-40B4-BE49-F238E27FC236}">
                <a16:creationId xmlns:a16="http://schemas.microsoft.com/office/drawing/2014/main" id="{DBD08E90-FCF8-18F9-6D6B-EC4B49C0749F}"/>
              </a:ext>
            </a:extLst>
          </p:cNvPr>
          <p:cNvSpPr txBox="1"/>
          <p:nvPr/>
        </p:nvSpPr>
        <p:spPr>
          <a:xfrm>
            <a:off x="5220000" y="5580000"/>
            <a:ext cx="2948657" cy="397801"/>
          </a:xfrm>
          <a:prstGeom prst="rect">
            <a:avLst/>
          </a:prstGeom>
        </p:spPr>
        <p:txBody>
          <a:bodyPr vert="horz" wrap="square" lIns="0" tIns="0" rIns="0" bIns="0" rtlCol="0">
            <a:spAutoFit/>
          </a:bodyPr>
          <a:lstStyle/>
          <a:p>
            <a:pPr marL="7701">
              <a:lnSpc>
                <a:spcPct val="110000"/>
              </a:lnSpc>
            </a:pPr>
            <a:r>
              <a:rPr sz="800" b="1" spc="-6" err="1"/>
              <a:t>Fugiaeptat</a:t>
            </a:r>
            <a:r>
              <a:rPr sz="800" b="1" spc="3"/>
              <a:t> </a:t>
            </a:r>
            <a:r>
              <a:rPr sz="800" b="1" spc="-12" err="1"/>
              <a:t>avolo</a:t>
            </a:r>
            <a:endParaRPr sz="800" b="1"/>
          </a:p>
          <a:p>
            <a:pPr marL="7701" marR="3081">
              <a:lnSpc>
                <a:spcPct val="110000"/>
              </a:lnSpc>
            </a:pPr>
            <a:r>
              <a:rPr sz="800"/>
              <a:t>Que</a:t>
            </a:r>
            <a:r>
              <a:rPr sz="800" spc="-30"/>
              <a:t> </a:t>
            </a:r>
            <a:r>
              <a:rPr sz="800" err="1"/>
              <a:t>cus</a:t>
            </a:r>
            <a:r>
              <a:rPr sz="800" spc="-30"/>
              <a:t> </a:t>
            </a:r>
            <a:r>
              <a:rPr sz="800" spc="-6"/>
              <a:t>molo</a:t>
            </a:r>
            <a:r>
              <a:rPr sz="800" spc="-30"/>
              <a:t> </a:t>
            </a:r>
            <a:r>
              <a:rPr sz="800" spc="-6"/>
              <a:t>voles</a:t>
            </a:r>
            <a:r>
              <a:rPr sz="800" spc="-27"/>
              <a:t> </a:t>
            </a:r>
            <a:r>
              <a:rPr sz="800" spc="-6" err="1"/>
              <a:t>nonseque</a:t>
            </a:r>
            <a:r>
              <a:rPr sz="800" spc="-30"/>
              <a:t> </a:t>
            </a:r>
            <a:r>
              <a:rPr sz="800" spc="-6" err="1"/>
              <a:t>voluptaque</a:t>
            </a:r>
            <a:r>
              <a:rPr sz="800" spc="-30"/>
              <a:t> </a:t>
            </a:r>
            <a:r>
              <a:rPr sz="800" spc="-12" err="1"/>
              <a:t>acipitae</a:t>
            </a:r>
            <a:r>
              <a:rPr sz="800" spc="-30"/>
              <a:t> </a:t>
            </a:r>
            <a:r>
              <a:rPr sz="800" spc="-15"/>
              <a:t>net </a:t>
            </a:r>
            <a:r>
              <a:rPr sz="800" spc="-6" err="1"/>
              <a:t>orestibus</a:t>
            </a:r>
            <a:r>
              <a:rPr sz="800" spc="-30"/>
              <a:t> </a:t>
            </a:r>
            <a:r>
              <a:rPr sz="800" spc="-12" err="1"/>
              <a:t>imag</a:t>
            </a:r>
            <a:r>
              <a:rPr sz="800" spc="-33"/>
              <a:t> </a:t>
            </a:r>
            <a:r>
              <a:rPr sz="800" spc="-6" err="1"/>
              <a:t>nimint</a:t>
            </a:r>
            <a:r>
              <a:rPr sz="800" spc="-6"/>
              <a:t>,</a:t>
            </a:r>
            <a:r>
              <a:rPr sz="800" spc="-30"/>
              <a:t> </a:t>
            </a:r>
            <a:r>
              <a:rPr sz="800"/>
              <a:t>et</a:t>
            </a:r>
            <a:r>
              <a:rPr sz="800" spc="-33"/>
              <a:t> </a:t>
            </a:r>
            <a:r>
              <a:rPr sz="800" spc="-12"/>
              <a:t>ate</a:t>
            </a:r>
            <a:r>
              <a:rPr sz="800" spc="-27"/>
              <a:t> </a:t>
            </a:r>
            <a:r>
              <a:rPr sz="800" err="1"/>
              <a:t>conempor</a:t>
            </a:r>
            <a:r>
              <a:rPr sz="800" spc="-33"/>
              <a:t> </a:t>
            </a:r>
            <a:r>
              <a:rPr sz="800" spc="-12" err="1"/>
              <a:t>ratemo</a:t>
            </a:r>
            <a:r>
              <a:rPr sz="800" spc="-30"/>
              <a:t> </a:t>
            </a:r>
            <a:r>
              <a:rPr sz="800" spc="-6" err="1"/>
              <a:t>voluptaque</a:t>
            </a:r>
            <a:r>
              <a:rPr sz="800" spc="-6"/>
              <a:t>.</a:t>
            </a:r>
            <a:endParaRPr sz="800"/>
          </a:p>
        </p:txBody>
      </p:sp>
    </p:spTree>
    <p:extLst>
      <p:ext uri="{BB962C8B-B14F-4D97-AF65-F5344CB8AC3E}">
        <p14:creationId xmlns:p14="http://schemas.microsoft.com/office/powerpoint/2010/main" val="2048469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996DE2-B4D1-770B-EB08-2F2C05AD8DDA}"/>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A09A18F9-1CDD-7F72-21E0-42B6C2B2B43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58</a:t>
            </a:fld>
            <a:endParaRPr lang="en-GB"/>
          </a:p>
        </p:txBody>
      </p:sp>
      <p:sp>
        <p:nvSpPr>
          <p:cNvPr id="13" name="Title 12">
            <a:extLst>
              <a:ext uri="{FF2B5EF4-FFF2-40B4-BE49-F238E27FC236}">
                <a16:creationId xmlns:a16="http://schemas.microsoft.com/office/drawing/2014/main" id="{DA44EE88-36CA-1EE2-C471-78375A946DEB}"/>
              </a:ext>
            </a:extLst>
          </p:cNvPr>
          <p:cNvSpPr>
            <a:spLocks noGrp="1"/>
          </p:cNvSpPr>
          <p:nvPr>
            <p:ph type="title"/>
          </p:nvPr>
        </p:nvSpPr>
        <p:spPr>
          <a:xfrm>
            <a:off x="469899" y="698500"/>
            <a:ext cx="7445375" cy="304699"/>
          </a:xfrm>
        </p:spPr>
        <p:txBody>
          <a:bodyPr/>
          <a:lstStyle/>
          <a:p>
            <a:r>
              <a:rPr lang="en-GB"/>
              <a:t>Rae </a:t>
            </a:r>
            <a:r>
              <a:rPr lang="en-GB" err="1"/>
              <a:t>serit</a:t>
            </a:r>
            <a:r>
              <a:rPr lang="en-GB"/>
              <a:t> </a:t>
            </a:r>
            <a:r>
              <a:rPr lang="en-GB" err="1"/>
              <a:t>autemquas</a:t>
            </a:r>
            <a:endParaRPr lang="en-GB"/>
          </a:p>
        </p:txBody>
      </p:sp>
      <p:sp>
        <p:nvSpPr>
          <p:cNvPr id="15" name="Text Placeholder 14">
            <a:extLst>
              <a:ext uri="{FF2B5EF4-FFF2-40B4-BE49-F238E27FC236}">
                <a16:creationId xmlns:a16="http://schemas.microsoft.com/office/drawing/2014/main" id="{F62E0DAF-12B7-C1B1-EA74-4639053EB6EA}"/>
              </a:ext>
            </a:extLst>
          </p:cNvPr>
          <p:cNvSpPr>
            <a:spLocks noGrp="1"/>
          </p:cNvSpPr>
          <p:nvPr>
            <p:ph type="body" sz="quarter" idx="13"/>
          </p:nvPr>
        </p:nvSpPr>
        <p:spPr/>
        <p:txBody>
          <a:bodyPr lIns="144000" tIns="108000" rIns="144000"/>
          <a:lstStyle/>
          <a:p>
            <a:r>
              <a:rPr lang="en-GB"/>
              <a:t>01</a:t>
            </a:r>
          </a:p>
          <a:p>
            <a:pPr marL="0" lvl="1"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it </a:t>
            </a:r>
            <a:r>
              <a:rPr lang="en-GB" err="1"/>
              <a:t>autemquas</a:t>
            </a:r>
            <a:r>
              <a:rPr lang="en-GB"/>
              <a:t>.</a:t>
            </a:r>
          </a:p>
          <a:p>
            <a:endParaRPr lang="en-GB"/>
          </a:p>
        </p:txBody>
      </p:sp>
      <p:sp>
        <p:nvSpPr>
          <p:cNvPr id="16" name="Text Placeholder 15">
            <a:extLst>
              <a:ext uri="{FF2B5EF4-FFF2-40B4-BE49-F238E27FC236}">
                <a16:creationId xmlns:a16="http://schemas.microsoft.com/office/drawing/2014/main" id="{6A67E8D6-D8C1-3E2D-A6CB-24E24DD9362E}"/>
              </a:ext>
            </a:extLst>
          </p:cNvPr>
          <p:cNvSpPr>
            <a:spLocks noGrp="1"/>
          </p:cNvSpPr>
          <p:nvPr>
            <p:ph type="body" sz="quarter" idx="28"/>
          </p:nvPr>
        </p:nvSpPr>
        <p:spPr/>
        <p:txBody>
          <a:bodyPr lIns="144000" tIns="108000" rIns="144000"/>
          <a:lstStyle/>
          <a:p>
            <a:r>
              <a:rPr lang="en-GB"/>
              <a:t>02</a:t>
            </a:r>
          </a:p>
          <a:p>
            <a:pPr marL="0" lvl="1" indent="0">
              <a:buNone/>
            </a:pPr>
            <a:r>
              <a:rPr lang="en-GB" err="1"/>
              <a:t>Velicae</a:t>
            </a:r>
            <a:r>
              <a:rPr lang="en-GB"/>
              <a:t> </a:t>
            </a:r>
            <a:r>
              <a:rPr lang="en-GB" err="1"/>
              <a:t>riaerum</a:t>
            </a:r>
            <a:r>
              <a:rPr lang="en-GB"/>
              <a:t> </a:t>
            </a:r>
            <a:r>
              <a:rPr lang="en-GB" err="1"/>
              <a:t>sandam</a:t>
            </a:r>
            <a:r>
              <a:rPr lang="en-GB"/>
              <a:t> </a:t>
            </a:r>
            <a:r>
              <a:rPr lang="en-GB" err="1"/>
              <a:t>eati</a:t>
            </a:r>
            <a:r>
              <a:rPr lang="en-GB"/>
              <a:t> </a:t>
            </a:r>
            <a:r>
              <a:rPr lang="en-GB" err="1"/>
              <a:t>tem</a:t>
            </a:r>
            <a:r>
              <a:rPr lang="en-GB"/>
              <a:t> qui </a:t>
            </a:r>
            <a:r>
              <a:rPr lang="en-GB" err="1"/>
              <a:t>alist</a:t>
            </a:r>
            <a:r>
              <a:rPr lang="en-GB"/>
              <a:t> unt et </a:t>
            </a:r>
            <a:r>
              <a:rPr lang="en-GB" err="1"/>
              <a:t>fugitibusae</a:t>
            </a:r>
            <a:r>
              <a:rPr lang="en-GB"/>
              <a:t> </a:t>
            </a:r>
            <a:r>
              <a:rPr lang="en-GB" err="1"/>
              <a:t>incium</a:t>
            </a:r>
            <a:r>
              <a:rPr lang="en-GB"/>
              <a:t> </a:t>
            </a:r>
            <a:r>
              <a:rPr lang="en-GB" err="1"/>
              <a:t>ium</a:t>
            </a:r>
            <a:r>
              <a:rPr lang="en-GB"/>
              <a:t> </a:t>
            </a:r>
            <a:r>
              <a:rPr lang="en-GB" err="1"/>
              <a:t>volupid</a:t>
            </a:r>
            <a:r>
              <a:rPr lang="en-GB"/>
              <a:t> </a:t>
            </a:r>
            <a:r>
              <a:rPr lang="en-GB" err="1"/>
              <a:t>quam</a:t>
            </a:r>
            <a:r>
              <a:rPr lang="en-GB"/>
              <a:t> d </a:t>
            </a:r>
            <a:r>
              <a:rPr lang="en-GB" err="1"/>
              <a:t>everian</a:t>
            </a:r>
            <a:r>
              <a:rPr lang="en-GB"/>
              <a:t> </a:t>
            </a:r>
            <a:r>
              <a:rPr lang="en-GB" err="1"/>
              <a:t>dignis</a:t>
            </a:r>
            <a:r>
              <a:rPr lang="en-GB"/>
              <a:t> et </a:t>
            </a:r>
            <a:r>
              <a:rPr lang="en-GB" err="1"/>
              <a:t>ande</a:t>
            </a:r>
            <a:r>
              <a:rPr lang="en-GB"/>
              <a:t> as min </a:t>
            </a:r>
            <a:r>
              <a:rPr lang="en-GB" err="1"/>
              <a:t>pos</a:t>
            </a:r>
            <a:r>
              <a:rPr lang="en-GB"/>
              <a:t> </a:t>
            </a:r>
            <a:r>
              <a:rPr lang="en-GB" err="1"/>
              <a:t>santis</a:t>
            </a:r>
            <a:r>
              <a:rPr lang="en-GB"/>
              <a:t> </a:t>
            </a:r>
          </a:p>
          <a:p>
            <a:endParaRPr lang="en-GB"/>
          </a:p>
        </p:txBody>
      </p:sp>
      <p:sp>
        <p:nvSpPr>
          <p:cNvPr id="17" name="Text Placeholder 16">
            <a:extLst>
              <a:ext uri="{FF2B5EF4-FFF2-40B4-BE49-F238E27FC236}">
                <a16:creationId xmlns:a16="http://schemas.microsoft.com/office/drawing/2014/main" id="{094918F3-128A-FEF2-5A2C-C9FC1E516222}"/>
              </a:ext>
            </a:extLst>
          </p:cNvPr>
          <p:cNvSpPr>
            <a:spLocks noGrp="1"/>
          </p:cNvSpPr>
          <p:nvPr>
            <p:ph type="body" sz="quarter" idx="29"/>
          </p:nvPr>
        </p:nvSpPr>
        <p:spPr/>
        <p:txBody>
          <a:bodyPr lIns="144000" tIns="108000" rIns="144000"/>
          <a:lstStyle/>
          <a:p>
            <a:r>
              <a:rPr lang="en-GB" dirty="0"/>
              <a:t>03</a:t>
            </a:r>
          </a:p>
          <a:p>
            <a:pPr marL="0" lvl="1" indent="0">
              <a:buNone/>
            </a:pPr>
            <a:r>
              <a:rPr lang="en-GB" dirty="0"/>
              <a:t>Gia </a:t>
            </a:r>
            <a:r>
              <a:rPr lang="en-GB" dirty="0" err="1"/>
              <a:t>nam</a:t>
            </a:r>
            <a:r>
              <a:rPr lang="en-GB" dirty="0"/>
              <a:t> </a:t>
            </a:r>
            <a:r>
              <a:rPr lang="en-GB" dirty="0" err="1"/>
              <a:t>inis</a:t>
            </a:r>
            <a:r>
              <a:rPr lang="en-GB" dirty="0"/>
              <a:t> </a:t>
            </a:r>
            <a:r>
              <a:rPr lang="en-GB" dirty="0" err="1"/>
              <a:t>aborenemo</a:t>
            </a:r>
            <a:r>
              <a:rPr lang="en-GB" dirty="0"/>
              <a:t> </a:t>
            </a:r>
            <a:r>
              <a:rPr lang="en-GB" dirty="0" err="1"/>
              <a:t>volorpor</a:t>
            </a:r>
            <a:r>
              <a:rPr lang="en-GB" dirty="0"/>
              <a:t> </a:t>
            </a:r>
            <a:r>
              <a:rPr lang="en-GB" dirty="0" err="1"/>
              <a:t>aute</a:t>
            </a:r>
            <a:r>
              <a:rPr lang="en-GB" dirty="0"/>
              <a:t> rem. </a:t>
            </a:r>
            <a:r>
              <a:rPr lang="en-GB" dirty="0" err="1"/>
              <a:t>Nequo</a:t>
            </a:r>
            <a:r>
              <a:rPr lang="en-GB" dirty="0"/>
              <a:t> </a:t>
            </a:r>
            <a:r>
              <a:rPr lang="en-GB" dirty="0" err="1"/>
              <a:t>coritatur</a:t>
            </a:r>
            <a:r>
              <a:rPr lang="en-GB" dirty="0"/>
              <a:t>, </a:t>
            </a:r>
            <a:r>
              <a:rPr lang="en-GB" dirty="0" err="1"/>
              <a:t>enis</a:t>
            </a:r>
            <a:r>
              <a:rPr lang="en-GB" dirty="0"/>
              <a:t> </a:t>
            </a:r>
            <a:r>
              <a:rPr lang="en-GB" dirty="0" err="1"/>
              <a:t>molorescid</a:t>
            </a:r>
            <a:r>
              <a:rPr lang="en-GB" dirty="0"/>
              <a:t> que </a:t>
            </a:r>
            <a:r>
              <a:rPr lang="en-GB" dirty="0" err="1"/>
              <a:t>num</a:t>
            </a:r>
            <a:r>
              <a:rPr lang="en-GB" dirty="0"/>
              <a:t> id </a:t>
            </a:r>
            <a:r>
              <a:rPr lang="en-GB" dirty="0" err="1"/>
              <a:t>quis</a:t>
            </a:r>
            <a:r>
              <a:rPr lang="en-GB" dirty="0"/>
              <a:t> </a:t>
            </a:r>
            <a:r>
              <a:rPr lang="en-GB" dirty="0" err="1"/>
              <a:t>dolo</a:t>
            </a:r>
            <a:r>
              <a:rPr lang="en-GB" dirty="0"/>
              <a:t> et </a:t>
            </a:r>
            <a:r>
              <a:rPr lang="en-GB" dirty="0" err="1"/>
              <a:t>inctur</a:t>
            </a:r>
            <a:r>
              <a:rPr lang="en-GB" dirty="0"/>
              <a:t> </a:t>
            </a:r>
            <a:r>
              <a:rPr lang="en-GB" dirty="0" err="1"/>
              <a:t>sitametur</a:t>
            </a:r>
            <a:r>
              <a:rPr lang="en-GB" dirty="0"/>
              <a:t>, </a:t>
            </a:r>
            <a:r>
              <a:rPr lang="en-GB" dirty="0" err="1"/>
              <a:t>voluptiures</a:t>
            </a:r>
            <a:r>
              <a:rPr lang="en-GB" dirty="0"/>
              <a:t>.</a:t>
            </a:r>
          </a:p>
          <a:p>
            <a:endParaRPr lang="en-GB" dirty="0"/>
          </a:p>
        </p:txBody>
      </p:sp>
      <p:sp>
        <p:nvSpPr>
          <p:cNvPr id="18" name="Text Placeholder 17">
            <a:extLst>
              <a:ext uri="{FF2B5EF4-FFF2-40B4-BE49-F238E27FC236}">
                <a16:creationId xmlns:a16="http://schemas.microsoft.com/office/drawing/2014/main" id="{4B067F4F-7E20-C276-46B5-F08A3E9C784D}"/>
              </a:ext>
            </a:extLst>
          </p:cNvPr>
          <p:cNvSpPr>
            <a:spLocks noGrp="1"/>
          </p:cNvSpPr>
          <p:nvPr>
            <p:ph type="body" sz="quarter" idx="30"/>
          </p:nvPr>
        </p:nvSpPr>
        <p:spPr>
          <a:xfrm>
            <a:off x="4273550" y="1463350"/>
            <a:ext cx="7439026" cy="2257749"/>
          </a:xfrm>
        </p:spPr>
        <p:txBody>
          <a:bodyPr tIns="108000"/>
          <a:lstStyle/>
          <a:p>
            <a:r>
              <a:rPr lang="en-GB" err="1"/>
              <a:t>Suntiis</a:t>
            </a:r>
            <a:r>
              <a:rPr lang="en-GB"/>
              <a:t> ad </a:t>
            </a:r>
            <a:r>
              <a:rPr lang="en-GB" err="1"/>
              <a:t>everian</a:t>
            </a:r>
            <a:r>
              <a:rPr lang="en-GB"/>
              <a:t> </a:t>
            </a:r>
            <a:r>
              <a:rPr lang="en-GB" err="1"/>
              <a:t>dignis</a:t>
            </a:r>
            <a:endParaRPr lang="en-GB"/>
          </a:p>
        </p:txBody>
      </p:sp>
      <p:sp>
        <p:nvSpPr>
          <p:cNvPr id="14" name="Text Placeholder 13">
            <a:extLst>
              <a:ext uri="{FF2B5EF4-FFF2-40B4-BE49-F238E27FC236}">
                <a16:creationId xmlns:a16="http://schemas.microsoft.com/office/drawing/2014/main" id="{74CF0EA4-240F-74A2-6E47-4BAB40827DE6}"/>
              </a:ext>
            </a:extLst>
          </p:cNvPr>
          <p:cNvSpPr>
            <a:spLocks noGrp="1"/>
          </p:cNvSpPr>
          <p:nvPr>
            <p:ph type="body" sz="half" idx="2"/>
          </p:nvPr>
        </p:nvSpPr>
        <p:spPr/>
        <p:txBody>
          <a:bodyPr/>
          <a:lstStyle/>
          <a:p>
            <a:r>
              <a:rPr lang="en-GB"/>
              <a:t>Running header</a:t>
            </a:r>
          </a:p>
        </p:txBody>
      </p:sp>
      <p:grpSp>
        <p:nvGrpSpPr>
          <p:cNvPr id="19" name="object 10">
            <a:extLst>
              <a:ext uri="{FF2B5EF4-FFF2-40B4-BE49-F238E27FC236}">
                <a16:creationId xmlns:a16="http://schemas.microsoft.com/office/drawing/2014/main" id="{A1F5E7E1-F8F7-8212-5EAE-7A77515798C3}"/>
              </a:ext>
            </a:extLst>
          </p:cNvPr>
          <p:cNvGrpSpPr/>
          <p:nvPr/>
        </p:nvGrpSpPr>
        <p:grpSpPr>
          <a:xfrm>
            <a:off x="4419598" y="1904865"/>
            <a:ext cx="7148975" cy="634971"/>
            <a:chOff x="12013061" y="3141263"/>
            <a:chExt cx="6986270" cy="1047115"/>
          </a:xfrm>
        </p:grpSpPr>
        <p:sp>
          <p:nvSpPr>
            <p:cNvPr id="20" name="object 11">
              <a:extLst>
                <a:ext uri="{FF2B5EF4-FFF2-40B4-BE49-F238E27FC236}">
                  <a16:creationId xmlns:a16="http://schemas.microsoft.com/office/drawing/2014/main" id="{0EC160BE-C32C-3CDB-BB56-9D91DD5C239E}"/>
                </a:ext>
              </a:extLst>
            </p:cNvPr>
            <p:cNvSpPr/>
            <p:nvPr/>
          </p:nvSpPr>
          <p:spPr>
            <a:xfrm>
              <a:off x="12013064" y="3141263"/>
              <a:ext cx="6986270" cy="1047115"/>
            </a:xfrm>
            <a:prstGeom prst="rect">
              <a:avLst/>
            </a:prstGeom>
            <a:solidFill>
              <a:schemeClr val="accent5"/>
            </a:solidFill>
          </p:spPr>
          <p:txBody>
            <a:bodyPr wrap="square" lIns="0" tIns="0" rIns="0" bIns="0" rtlCol="0"/>
            <a:lstStyle/>
            <a:p>
              <a:endParaRPr/>
            </a:p>
          </p:txBody>
        </p:sp>
        <p:sp>
          <p:nvSpPr>
            <p:cNvPr id="21" name="object 12">
              <a:extLst>
                <a:ext uri="{FF2B5EF4-FFF2-40B4-BE49-F238E27FC236}">
                  <a16:creationId xmlns:a16="http://schemas.microsoft.com/office/drawing/2014/main" id="{A72F570B-79F0-AFCB-2048-620C5DEB6F45}"/>
                </a:ext>
              </a:extLst>
            </p:cNvPr>
            <p:cNvSpPr/>
            <p:nvPr/>
          </p:nvSpPr>
          <p:spPr>
            <a:xfrm>
              <a:off x="12013061" y="3141263"/>
              <a:ext cx="5752465" cy="1047115"/>
            </a:xfrm>
            <a:prstGeom prst="rect">
              <a:avLst/>
            </a:prstGeom>
            <a:solidFill>
              <a:schemeClr val="accent1"/>
            </a:solidFill>
          </p:spPr>
          <p:txBody>
            <a:bodyPr wrap="square" lIns="180000" tIns="0" rIns="0" bIns="0" rtlCol="0" anchor="ctr"/>
            <a:lstStyle/>
            <a:p>
              <a:r>
                <a:rPr lang="en-GB" sz="1200" b="1">
                  <a:solidFill>
                    <a:schemeClr val="bg1"/>
                  </a:solidFill>
                  <a:effectLst/>
                </a:rPr>
                <a:t>2030</a:t>
              </a:r>
              <a:r>
                <a:rPr lang="en-GB" sz="1200">
                  <a:solidFill>
                    <a:schemeClr val="bg1"/>
                  </a:solidFill>
                  <a:effectLst/>
                </a:rPr>
                <a:t> </a:t>
              </a:r>
              <a:r>
                <a:rPr lang="en-GB" sz="1200" err="1">
                  <a:solidFill>
                    <a:schemeClr val="bg1"/>
                  </a:solidFill>
                  <a:effectLst/>
                </a:rPr>
                <a:t>Totaquae</a:t>
              </a:r>
              <a:r>
                <a:rPr lang="en-GB" sz="1200">
                  <a:solidFill>
                    <a:schemeClr val="bg1"/>
                  </a:solidFill>
                  <a:effectLst/>
                </a:rPr>
                <a:t> </a:t>
              </a:r>
              <a:r>
                <a:rPr lang="en-GB" sz="1200" err="1">
                  <a:solidFill>
                    <a:schemeClr val="bg1"/>
                  </a:solidFill>
                  <a:effectLst/>
                </a:rPr>
                <a:t>sam</a:t>
              </a:r>
              <a:r>
                <a:rPr lang="en-GB" sz="1200">
                  <a:solidFill>
                    <a:schemeClr val="bg1"/>
                  </a:solidFill>
                  <a:effectLst/>
                </a:rPr>
                <a:t> </a:t>
              </a:r>
              <a:r>
                <a:rPr lang="en-GB" sz="1200" err="1">
                  <a:solidFill>
                    <a:schemeClr val="bg1"/>
                  </a:solidFill>
                  <a:effectLst/>
                </a:rPr>
                <a:t>rae</a:t>
              </a:r>
              <a:r>
                <a:rPr lang="en-GB" sz="1200">
                  <a:solidFill>
                    <a:schemeClr val="bg1"/>
                  </a:solidFill>
                  <a:effectLst/>
                </a:rPr>
                <a:t> </a:t>
              </a:r>
              <a:r>
                <a:rPr lang="en-GB" sz="1200" err="1">
                  <a:solidFill>
                    <a:schemeClr val="bg1"/>
                  </a:solidFill>
                  <a:effectLst/>
                </a:rPr>
                <a:t>serit</a:t>
              </a:r>
              <a:r>
                <a:rPr lang="en-GB" sz="1200">
                  <a:solidFill>
                    <a:schemeClr val="bg1"/>
                  </a:solidFill>
                  <a:effectLst/>
                </a:rPr>
                <a:t> </a:t>
              </a:r>
              <a:r>
                <a:rPr lang="en-GB" sz="1200" err="1">
                  <a:solidFill>
                    <a:schemeClr val="bg1"/>
                  </a:solidFill>
                  <a:effectLst/>
                </a:rPr>
                <a:t>autemqua</a:t>
              </a:r>
              <a:endParaRPr lang="en-GB" sz="1200">
                <a:solidFill>
                  <a:schemeClr val="bg1"/>
                </a:solidFill>
                <a:effectLst/>
              </a:endParaRPr>
            </a:p>
          </p:txBody>
        </p:sp>
      </p:grpSp>
      <p:grpSp>
        <p:nvGrpSpPr>
          <p:cNvPr id="22" name="object 14">
            <a:extLst>
              <a:ext uri="{FF2B5EF4-FFF2-40B4-BE49-F238E27FC236}">
                <a16:creationId xmlns:a16="http://schemas.microsoft.com/office/drawing/2014/main" id="{CF66014B-BB13-077D-D779-CC42B7FB1047}"/>
              </a:ext>
            </a:extLst>
          </p:cNvPr>
          <p:cNvGrpSpPr/>
          <p:nvPr/>
        </p:nvGrpSpPr>
        <p:grpSpPr>
          <a:xfrm>
            <a:off x="4419600" y="2680453"/>
            <a:ext cx="7148975" cy="634971"/>
            <a:chOff x="12013064" y="4529928"/>
            <a:chExt cx="6986270" cy="1047115"/>
          </a:xfrm>
        </p:grpSpPr>
        <p:sp>
          <p:nvSpPr>
            <p:cNvPr id="23" name="object 15">
              <a:extLst>
                <a:ext uri="{FF2B5EF4-FFF2-40B4-BE49-F238E27FC236}">
                  <a16:creationId xmlns:a16="http://schemas.microsoft.com/office/drawing/2014/main" id="{7AC7942D-0611-13CB-F1B5-E0F8C2CCE5F9}"/>
                </a:ext>
              </a:extLst>
            </p:cNvPr>
            <p:cNvSpPr/>
            <p:nvPr/>
          </p:nvSpPr>
          <p:spPr>
            <a:xfrm>
              <a:off x="12013064" y="4529928"/>
              <a:ext cx="6986270" cy="1047115"/>
            </a:xfrm>
            <a:prstGeom prst="rect">
              <a:avLst/>
            </a:prstGeom>
            <a:solidFill>
              <a:schemeClr val="accent5"/>
            </a:solidFill>
          </p:spPr>
          <p:txBody>
            <a:bodyPr wrap="square" lIns="0" tIns="0" rIns="0" bIns="0" rtlCol="0"/>
            <a:lstStyle/>
            <a:p>
              <a:endParaRPr/>
            </a:p>
          </p:txBody>
        </p:sp>
        <p:sp>
          <p:nvSpPr>
            <p:cNvPr id="24" name="object 16">
              <a:extLst>
                <a:ext uri="{FF2B5EF4-FFF2-40B4-BE49-F238E27FC236}">
                  <a16:creationId xmlns:a16="http://schemas.microsoft.com/office/drawing/2014/main" id="{74B446A3-C6DD-FFF8-9EED-372CDD5CCF09}"/>
                </a:ext>
              </a:extLst>
            </p:cNvPr>
            <p:cNvSpPr/>
            <p:nvPr/>
          </p:nvSpPr>
          <p:spPr>
            <a:xfrm>
              <a:off x="13246995" y="4529928"/>
              <a:ext cx="5752465" cy="1047115"/>
            </a:xfrm>
            <a:prstGeom prst="rect">
              <a:avLst/>
            </a:prstGeom>
            <a:solidFill>
              <a:schemeClr val="accent1"/>
            </a:solidFill>
          </p:spPr>
          <p:txBody>
            <a:bodyPr wrap="square" lIns="0" tIns="0" rIns="144000" bIns="0" rtlCol="0" anchor="ctr"/>
            <a:lstStyle/>
            <a:p>
              <a:pPr algn="r"/>
              <a:r>
                <a:rPr lang="en-GB" sz="1200" b="1">
                  <a:solidFill>
                    <a:schemeClr val="bg1"/>
                  </a:solidFill>
                  <a:effectLst/>
                </a:rPr>
                <a:t>2050</a:t>
              </a:r>
              <a:r>
                <a:rPr lang="en-GB" sz="1200">
                  <a:solidFill>
                    <a:schemeClr val="bg1"/>
                  </a:solidFill>
                  <a:effectLst/>
                </a:rPr>
                <a:t> </a:t>
              </a:r>
              <a:r>
                <a:rPr lang="en-GB" sz="1200" err="1">
                  <a:solidFill>
                    <a:schemeClr val="bg1"/>
                  </a:solidFill>
                  <a:effectLst/>
                </a:rPr>
                <a:t>Incium</a:t>
              </a:r>
              <a:r>
                <a:rPr lang="en-GB" sz="1200">
                  <a:solidFill>
                    <a:schemeClr val="bg1"/>
                  </a:solidFill>
                  <a:effectLst/>
                </a:rPr>
                <a:t> </a:t>
              </a:r>
              <a:r>
                <a:rPr lang="en-GB" sz="1200" err="1">
                  <a:solidFill>
                    <a:schemeClr val="bg1"/>
                  </a:solidFill>
                  <a:effectLst/>
                </a:rPr>
                <a:t>ium</a:t>
              </a:r>
              <a:r>
                <a:rPr lang="en-GB" sz="1200">
                  <a:solidFill>
                    <a:schemeClr val="bg1"/>
                  </a:solidFill>
                  <a:effectLst/>
                </a:rPr>
                <a:t> </a:t>
              </a:r>
              <a:r>
                <a:rPr lang="en-GB" sz="1200" err="1">
                  <a:solidFill>
                    <a:schemeClr val="bg1"/>
                  </a:solidFill>
                  <a:effectLst/>
                </a:rPr>
                <a:t>volupid</a:t>
              </a:r>
              <a:r>
                <a:rPr lang="en-GB" sz="1200">
                  <a:solidFill>
                    <a:schemeClr val="bg1"/>
                  </a:solidFill>
                  <a:effectLst/>
                </a:rPr>
                <a:t> </a:t>
              </a:r>
              <a:r>
                <a:rPr lang="en-GB" sz="1200" err="1">
                  <a:solidFill>
                    <a:schemeClr val="bg1"/>
                  </a:solidFill>
                  <a:effectLst/>
                </a:rPr>
                <a:t>quam</a:t>
              </a:r>
              <a:r>
                <a:rPr lang="en-GB" sz="1200">
                  <a:solidFill>
                    <a:schemeClr val="bg1"/>
                  </a:solidFill>
                  <a:effectLst/>
                </a:rPr>
                <a:t> </a:t>
              </a:r>
            </a:p>
          </p:txBody>
        </p:sp>
      </p:grpSp>
      <p:sp>
        <p:nvSpPr>
          <p:cNvPr id="25" name="object 17">
            <a:extLst>
              <a:ext uri="{FF2B5EF4-FFF2-40B4-BE49-F238E27FC236}">
                <a16:creationId xmlns:a16="http://schemas.microsoft.com/office/drawing/2014/main" id="{D3193DA3-43E8-54E7-EC54-CAEEDEC707C9}"/>
              </a:ext>
            </a:extLst>
          </p:cNvPr>
          <p:cNvSpPr txBox="1"/>
          <p:nvPr/>
        </p:nvSpPr>
        <p:spPr>
          <a:xfrm>
            <a:off x="4409048" y="3456000"/>
            <a:ext cx="175204" cy="132443"/>
          </a:xfrm>
          <a:prstGeom prst="rect">
            <a:avLst/>
          </a:prstGeom>
        </p:spPr>
        <p:txBody>
          <a:bodyPr vert="horz" wrap="square" lIns="0" tIns="9242" rIns="0" bIns="0" rtlCol="0">
            <a:spAutoFit/>
          </a:bodyPr>
          <a:lstStyle/>
          <a:p>
            <a:pPr marL="7701">
              <a:spcBef>
                <a:spcPts val="73"/>
              </a:spcBef>
            </a:pPr>
            <a:r>
              <a:rPr sz="800"/>
              <a:t>0%</a:t>
            </a:r>
          </a:p>
        </p:txBody>
      </p:sp>
      <p:sp>
        <p:nvSpPr>
          <p:cNvPr id="26" name="object 18">
            <a:extLst>
              <a:ext uri="{FF2B5EF4-FFF2-40B4-BE49-F238E27FC236}">
                <a16:creationId xmlns:a16="http://schemas.microsoft.com/office/drawing/2014/main" id="{62CA4E52-7996-946D-B656-EA9E55E06538}"/>
              </a:ext>
            </a:extLst>
          </p:cNvPr>
          <p:cNvSpPr txBox="1"/>
          <p:nvPr/>
        </p:nvSpPr>
        <p:spPr>
          <a:xfrm>
            <a:off x="7117909" y="3456000"/>
            <a:ext cx="240280" cy="132443"/>
          </a:xfrm>
          <a:prstGeom prst="rect">
            <a:avLst/>
          </a:prstGeom>
        </p:spPr>
        <p:txBody>
          <a:bodyPr vert="horz" wrap="square" lIns="0" tIns="9242" rIns="0" bIns="0" rtlCol="0">
            <a:spAutoFit/>
          </a:bodyPr>
          <a:lstStyle/>
          <a:p>
            <a:pPr marL="7701">
              <a:spcBef>
                <a:spcPts val="73"/>
              </a:spcBef>
            </a:pPr>
            <a:r>
              <a:rPr sz="800"/>
              <a:t>40%</a:t>
            </a:r>
          </a:p>
        </p:txBody>
      </p:sp>
      <p:sp>
        <p:nvSpPr>
          <p:cNvPr id="27" name="object 19">
            <a:extLst>
              <a:ext uri="{FF2B5EF4-FFF2-40B4-BE49-F238E27FC236}">
                <a16:creationId xmlns:a16="http://schemas.microsoft.com/office/drawing/2014/main" id="{71F0DA26-9085-23AF-F86B-1F48C68FF0EB}"/>
              </a:ext>
            </a:extLst>
          </p:cNvPr>
          <p:cNvSpPr txBox="1"/>
          <p:nvPr/>
        </p:nvSpPr>
        <p:spPr>
          <a:xfrm>
            <a:off x="9899162" y="3456000"/>
            <a:ext cx="241435" cy="132443"/>
          </a:xfrm>
          <a:prstGeom prst="rect">
            <a:avLst/>
          </a:prstGeom>
        </p:spPr>
        <p:txBody>
          <a:bodyPr vert="horz" wrap="square" lIns="0" tIns="9242" rIns="0" bIns="0" rtlCol="0">
            <a:spAutoFit/>
          </a:bodyPr>
          <a:lstStyle/>
          <a:p>
            <a:pPr marL="7701">
              <a:spcBef>
                <a:spcPts val="73"/>
              </a:spcBef>
            </a:pPr>
            <a:r>
              <a:rPr sz="800"/>
              <a:t>80%</a:t>
            </a:r>
          </a:p>
        </p:txBody>
      </p:sp>
      <p:sp>
        <p:nvSpPr>
          <p:cNvPr id="28" name="object 20">
            <a:extLst>
              <a:ext uri="{FF2B5EF4-FFF2-40B4-BE49-F238E27FC236}">
                <a16:creationId xmlns:a16="http://schemas.microsoft.com/office/drawing/2014/main" id="{B06755EB-C4BD-DADB-59A4-80C28C314728}"/>
              </a:ext>
            </a:extLst>
          </p:cNvPr>
          <p:cNvSpPr txBox="1"/>
          <p:nvPr/>
        </p:nvSpPr>
        <p:spPr>
          <a:xfrm>
            <a:off x="5732288" y="3456000"/>
            <a:ext cx="237585" cy="132443"/>
          </a:xfrm>
          <a:prstGeom prst="rect">
            <a:avLst/>
          </a:prstGeom>
        </p:spPr>
        <p:txBody>
          <a:bodyPr vert="horz" wrap="square" lIns="0" tIns="9242" rIns="0" bIns="0" rtlCol="0">
            <a:spAutoFit/>
          </a:bodyPr>
          <a:lstStyle/>
          <a:p>
            <a:pPr marL="7701">
              <a:spcBef>
                <a:spcPts val="73"/>
              </a:spcBef>
            </a:pPr>
            <a:r>
              <a:rPr sz="800"/>
              <a:t>20%</a:t>
            </a:r>
          </a:p>
        </p:txBody>
      </p:sp>
      <p:sp>
        <p:nvSpPr>
          <p:cNvPr id="29" name="object 21">
            <a:extLst>
              <a:ext uri="{FF2B5EF4-FFF2-40B4-BE49-F238E27FC236}">
                <a16:creationId xmlns:a16="http://schemas.microsoft.com/office/drawing/2014/main" id="{EC33FB2E-C4A5-3308-189B-B353172DA8E2}"/>
              </a:ext>
            </a:extLst>
          </p:cNvPr>
          <p:cNvSpPr txBox="1"/>
          <p:nvPr/>
        </p:nvSpPr>
        <p:spPr>
          <a:xfrm>
            <a:off x="8506225" y="3456000"/>
            <a:ext cx="244901" cy="132443"/>
          </a:xfrm>
          <a:prstGeom prst="rect">
            <a:avLst/>
          </a:prstGeom>
        </p:spPr>
        <p:txBody>
          <a:bodyPr vert="horz" wrap="square" lIns="0" tIns="9242" rIns="0" bIns="0" rtlCol="0">
            <a:spAutoFit/>
          </a:bodyPr>
          <a:lstStyle/>
          <a:p>
            <a:pPr marL="7701">
              <a:spcBef>
                <a:spcPts val="73"/>
              </a:spcBef>
            </a:pPr>
            <a:r>
              <a:rPr sz="800"/>
              <a:t>60%</a:t>
            </a:r>
          </a:p>
        </p:txBody>
      </p:sp>
      <p:sp>
        <p:nvSpPr>
          <p:cNvPr id="30" name="object 22">
            <a:extLst>
              <a:ext uri="{FF2B5EF4-FFF2-40B4-BE49-F238E27FC236}">
                <a16:creationId xmlns:a16="http://schemas.microsoft.com/office/drawing/2014/main" id="{8541E850-3D7C-C62D-8E7C-F0F7C29AE31E}"/>
              </a:ext>
            </a:extLst>
          </p:cNvPr>
          <p:cNvSpPr txBox="1"/>
          <p:nvPr/>
        </p:nvSpPr>
        <p:spPr>
          <a:xfrm>
            <a:off x="11288633" y="3456000"/>
            <a:ext cx="279942" cy="132443"/>
          </a:xfrm>
          <a:prstGeom prst="rect">
            <a:avLst/>
          </a:prstGeom>
        </p:spPr>
        <p:txBody>
          <a:bodyPr vert="horz" wrap="square" lIns="0" tIns="9242" rIns="0" bIns="0" rtlCol="0">
            <a:spAutoFit/>
          </a:bodyPr>
          <a:lstStyle/>
          <a:p>
            <a:pPr marL="7701">
              <a:spcBef>
                <a:spcPts val="73"/>
              </a:spcBef>
            </a:pPr>
            <a:r>
              <a:rPr sz="800"/>
              <a:t>100%</a:t>
            </a:r>
          </a:p>
        </p:txBody>
      </p:sp>
      <p:sp>
        <p:nvSpPr>
          <p:cNvPr id="40" name="Oval 39">
            <a:extLst>
              <a:ext uri="{FF2B5EF4-FFF2-40B4-BE49-F238E27FC236}">
                <a16:creationId xmlns:a16="http://schemas.microsoft.com/office/drawing/2014/main" id="{4B26E52A-7156-B34F-8D85-326B260030BC}"/>
              </a:ext>
            </a:extLst>
          </p:cNvPr>
          <p:cNvSpPr/>
          <p:nvPr/>
        </p:nvSpPr>
        <p:spPr>
          <a:xfrm>
            <a:off x="4385188" y="5485890"/>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144A763-0F46-C1FF-D07D-83F4CE5838CB}"/>
              </a:ext>
            </a:extLst>
          </p:cNvPr>
          <p:cNvSpPr/>
          <p:nvPr/>
        </p:nvSpPr>
        <p:spPr>
          <a:xfrm>
            <a:off x="4385188" y="4723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3481131-0036-1494-7C7C-CCCDDC41E93C}"/>
              </a:ext>
            </a:extLst>
          </p:cNvPr>
          <p:cNvSpPr/>
          <p:nvPr/>
        </p:nvSpPr>
        <p:spPr>
          <a:xfrm>
            <a:off x="4385188" y="3961889"/>
            <a:ext cx="555113" cy="5551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059AD000-C87D-073B-D7BD-B4F2F02DC7CA}"/>
              </a:ext>
            </a:extLst>
          </p:cNvPr>
          <p:cNvSpPr txBox="1"/>
          <p:nvPr/>
        </p:nvSpPr>
        <p:spPr>
          <a:xfrm>
            <a:off x="5225567" y="5550528"/>
            <a:ext cx="2689707" cy="490475"/>
          </a:xfrm>
          <a:prstGeom prst="rect">
            <a:avLst/>
          </a:prstGeom>
          <a:noFill/>
        </p:spPr>
        <p:txBody>
          <a:bodyPr wrap="square" lIns="0" tIns="0" rIns="0" bIns="0" rtlCol="0">
            <a:noAutofit/>
          </a:bodyPr>
          <a:lstStyle/>
          <a:p>
            <a:pPr>
              <a:lnSpc>
                <a:spcPct val="110000"/>
              </a:lnSpc>
            </a:pP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dolligent</a:t>
            </a:r>
            <a:r>
              <a:rPr lang="en-GB" sz="800">
                <a:effectLst/>
              </a:rPr>
              <a:t>, </a:t>
            </a:r>
            <a:r>
              <a:rPr lang="en-GB" sz="800" err="1">
                <a:effectLst/>
              </a:rPr>
              <a:t>sam</a:t>
            </a:r>
            <a:r>
              <a:rPr lang="en-GB" sz="800">
                <a:effectLst/>
              </a:rPr>
              <a:t> </a:t>
            </a:r>
            <a:r>
              <a:rPr lang="en-GB" sz="800" err="1">
                <a:effectLst/>
              </a:rPr>
              <a:t>quas</a:t>
            </a:r>
            <a:r>
              <a:rPr lang="en-GB" sz="800">
                <a:effectLst/>
              </a:rPr>
              <a:t> </a:t>
            </a:r>
            <a:r>
              <a:rPr lang="en-GB" sz="800" err="1">
                <a:effectLst/>
              </a:rPr>
              <a:t>accum</a:t>
            </a:r>
            <a:r>
              <a:rPr lang="en-GB" sz="800">
                <a:effectLst/>
              </a:rPr>
              <a:t>.</a:t>
            </a:r>
          </a:p>
        </p:txBody>
      </p:sp>
      <p:pic>
        <p:nvPicPr>
          <p:cNvPr id="45" name="Graphic 44">
            <a:extLst>
              <a:ext uri="{FF2B5EF4-FFF2-40B4-BE49-F238E27FC236}">
                <a16:creationId xmlns:a16="http://schemas.microsoft.com/office/drawing/2014/main" id="{E27925AC-1E9E-4957-DCBF-DEBA67CEA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0468" y="4047357"/>
            <a:ext cx="326221" cy="326221"/>
          </a:xfrm>
          <a:prstGeom prst="rect">
            <a:avLst/>
          </a:prstGeom>
        </p:spPr>
      </p:pic>
      <p:pic>
        <p:nvPicPr>
          <p:cNvPr id="47" name="Graphic 46">
            <a:extLst>
              <a:ext uri="{FF2B5EF4-FFF2-40B4-BE49-F238E27FC236}">
                <a16:creationId xmlns:a16="http://schemas.microsoft.com/office/drawing/2014/main" id="{F30B402A-650F-7593-CB36-174C61054F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3009" y="4847185"/>
            <a:ext cx="307025" cy="307025"/>
          </a:xfrm>
          <a:prstGeom prst="rect">
            <a:avLst/>
          </a:prstGeom>
        </p:spPr>
      </p:pic>
      <p:pic>
        <p:nvPicPr>
          <p:cNvPr id="49" name="Graphic 48">
            <a:extLst>
              <a:ext uri="{FF2B5EF4-FFF2-40B4-BE49-F238E27FC236}">
                <a16:creationId xmlns:a16="http://schemas.microsoft.com/office/drawing/2014/main" id="{D8F14F71-43B7-15D2-7B89-E54E057E7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3177" y="5625460"/>
            <a:ext cx="345334" cy="252000"/>
          </a:xfrm>
          <a:prstGeom prst="rect">
            <a:avLst/>
          </a:prstGeom>
        </p:spPr>
      </p:pic>
      <p:sp>
        <p:nvSpPr>
          <p:cNvPr id="50" name="TextBox 49">
            <a:extLst>
              <a:ext uri="{FF2B5EF4-FFF2-40B4-BE49-F238E27FC236}">
                <a16:creationId xmlns:a16="http://schemas.microsoft.com/office/drawing/2014/main" id="{6BC5BF47-E897-E4D8-252A-2587338F25D2}"/>
              </a:ext>
            </a:extLst>
          </p:cNvPr>
          <p:cNvSpPr txBox="1"/>
          <p:nvPr/>
        </p:nvSpPr>
        <p:spPr>
          <a:xfrm>
            <a:off x="5225567" y="4052484"/>
            <a:ext cx="2689707" cy="490475"/>
          </a:xfrm>
          <a:prstGeom prst="rect">
            <a:avLst/>
          </a:prstGeom>
          <a:noFill/>
        </p:spPr>
        <p:txBody>
          <a:bodyPr wrap="square" lIns="0" tIns="0" rIns="0" bIns="0" rtlCol="0">
            <a:noAutofit/>
          </a:bodyPr>
          <a:lstStyle/>
          <a:p>
            <a:pPr>
              <a:lnSpc>
                <a:spcPct val="110000"/>
              </a:lnSpc>
            </a:pP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1" name="TextBox 50">
            <a:extLst>
              <a:ext uri="{FF2B5EF4-FFF2-40B4-BE49-F238E27FC236}">
                <a16:creationId xmlns:a16="http://schemas.microsoft.com/office/drawing/2014/main" id="{2A020022-E4D2-BEA3-4148-401B42B7FF08}"/>
              </a:ext>
            </a:extLst>
          </p:cNvPr>
          <p:cNvSpPr txBox="1"/>
          <p:nvPr/>
        </p:nvSpPr>
        <p:spPr>
          <a:xfrm>
            <a:off x="5225567" y="4783168"/>
            <a:ext cx="2689707" cy="490475"/>
          </a:xfrm>
          <a:prstGeom prst="rect">
            <a:avLst/>
          </a:prstGeom>
          <a:noFill/>
        </p:spPr>
        <p:txBody>
          <a:bodyPr wrap="square" lIns="0" tIns="0" rIns="0" bIns="0" rtlCol="0">
            <a:noAutofit/>
          </a:bodyPr>
          <a:lstStyle/>
          <a:p>
            <a:pPr>
              <a:lnSpc>
                <a:spcPct val="110000"/>
              </a:lnSpc>
            </a:pPr>
            <a:r>
              <a:rPr lang="en-GB" sz="800">
                <a:effectLst/>
              </a:rPr>
              <a:t>Harum </a:t>
            </a:r>
            <a:r>
              <a:rPr lang="en-GB" sz="800" err="1">
                <a:effectLst/>
              </a:rPr>
              <a:t>intotaerum</a:t>
            </a:r>
            <a:r>
              <a:rPr lang="en-GB" sz="800">
                <a:effectLst/>
              </a:rPr>
              <a:t> et </a:t>
            </a:r>
            <a:r>
              <a:rPr lang="en-GB" sz="800" err="1">
                <a:effectLst/>
              </a:rPr>
              <a:t>laudandi</a:t>
            </a:r>
            <a:r>
              <a:rPr lang="en-GB" sz="800">
                <a:effectLst/>
              </a:rPr>
              <a:t> </a:t>
            </a:r>
            <a:r>
              <a:rPr lang="en-GB" sz="800" err="1">
                <a:effectLst/>
              </a:rPr>
              <a:t>sam</a:t>
            </a:r>
            <a:r>
              <a:rPr lang="en-GB" sz="800">
                <a:effectLst/>
              </a:rPr>
              <a:t> </a:t>
            </a:r>
            <a:r>
              <a:rPr lang="en-GB" sz="800" err="1">
                <a:effectLst/>
              </a:rPr>
              <a:t>labor</a:t>
            </a:r>
            <a:r>
              <a:rPr lang="en-GB" sz="800">
                <a:effectLst/>
              </a:rPr>
              <a:t> as </a:t>
            </a:r>
            <a:r>
              <a:rPr lang="en-GB" sz="800" err="1">
                <a:effectLst/>
              </a:rPr>
              <a:t>eatur</a:t>
            </a:r>
            <a:r>
              <a:rPr lang="en-GB" sz="800">
                <a:effectLst/>
              </a:rPr>
              <a:t> </a:t>
            </a:r>
            <a:r>
              <a:rPr lang="en-GB" sz="800" err="1">
                <a:effectLst/>
              </a:rPr>
              <a:t>reptas</a:t>
            </a:r>
            <a:r>
              <a:rPr lang="en-GB" sz="800">
                <a:effectLst/>
              </a:rPr>
              <a:t> </a:t>
            </a:r>
            <a:r>
              <a:rPr lang="en-GB" sz="800" err="1">
                <a:effectLst/>
              </a:rPr>
              <a:t>eaquis</a:t>
            </a:r>
            <a:r>
              <a:rPr lang="en-GB" sz="800">
                <a:effectLst/>
              </a:rPr>
              <a:t> eat </a:t>
            </a:r>
            <a:r>
              <a:rPr lang="en-GB" sz="800" err="1">
                <a:effectLst/>
              </a:rPr>
              <a:t>expliquatur</a:t>
            </a:r>
            <a:r>
              <a:rPr lang="en-GB" sz="800">
                <a:effectLst/>
              </a:rPr>
              <a:t> as </a:t>
            </a:r>
            <a:r>
              <a:rPr lang="en-GB" sz="800" err="1">
                <a:effectLst/>
              </a:rPr>
              <a:t>aut</a:t>
            </a:r>
            <a:r>
              <a:rPr lang="en-GB" sz="800">
                <a:effectLst/>
              </a:rPr>
              <a:t> archil </a:t>
            </a:r>
            <a:r>
              <a:rPr lang="en-GB" sz="800" err="1">
                <a:effectLst/>
              </a:rPr>
              <a:t>ipic</a:t>
            </a:r>
            <a:r>
              <a:rPr lang="en-GB" sz="800">
                <a:effectLst/>
              </a:rPr>
              <a:t> </a:t>
            </a:r>
            <a:r>
              <a:rPr lang="en-GB" sz="800" err="1">
                <a:effectLst/>
              </a:rPr>
              <a:t>totaquae</a:t>
            </a:r>
            <a:r>
              <a:rPr lang="en-GB" sz="800">
                <a:effectLst/>
              </a:rPr>
              <a:t> </a:t>
            </a:r>
            <a:r>
              <a:rPr lang="en-GB" sz="800" err="1">
                <a:effectLst/>
              </a:rPr>
              <a:t>sam</a:t>
            </a:r>
            <a:r>
              <a:rPr lang="en-GB" sz="800">
                <a:effectLst/>
              </a:rPr>
              <a:t> </a:t>
            </a:r>
            <a:r>
              <a:rPr lang="en-GB" sz="800" err="1">
                <a:effectLst/>
              </a:rPr>
              <a:t>rae</a:t>
            </a:r>
            <a:r>
              <a:rPr lang="en-GB" sz="800">
                <a:effectLst/>
              </a:rPr>
              <a:t> </a:t>
            </a:r>
            <a:r>
              <a:rPr lang="en-GB" sz="800" err="1">
                <a:effectLst/>
              </a:rPr>
              <a:t>serit</a:t>
            </a:r>
            <a:r>
              <a:rPr lang="en-GB" sz="800">
                <a:effectLst/>
              </a:rPr>
              <a:t> </a:t>
            </a:r>
            <a:r>
              <a:rPr lang="en-GB" sz="800" err="1">
                <a:effectLst/>
              </a:rPr>
              <a:t>autemquas</a:t>
            </a:r>
            <a:r>
              <a:rPr lang="en-GB" sz="800">
                <a:effectLst/>
              </a:rPr>
              <a:t>.</a:t>
            </a:r>
          </a:p>
        </p:txBody>
      </p:sp>
      <p:sp>
        <p:nvSpPr>
          <p:cNvPr id="52" name="Text Placeholder 17">
            <a:extLst>
              <a:ext uri="{FF2B5EF4-FFF2-40B4-BE49-F238E27FC236}">
                <a16:creationId xmlns:a16="http://schemas.microsoft.com/office/drawing/2014/main" id="{F55F8675-98F5-C9F7-46C3-C46B9605F670}"/>
              </a:ext>
            </a:extLst>
          </p:cNvPr>
          <p:cNvSpPr txBox="1">
            <a:spLocks/>
          </p:cNvSpPr>
          <p:nvPr/>
        </p:nvSpPr>
        <p:spPr>
          <a:xfrm>
            <a:off x="8074024" y="3891918"/>
            <a:ext cx="3638551" cy="2276532"/>
          </a:xfrm>
          <a:prstGeom prst="rect">
            <a:avLst/>
          </a:prstGeom>
          <a:solidFill>
            <a:schemeClr val="accent6"/>
          </a:solidFill>
        </p:spPr>
        <p:txBody>
          <a:bodyPr vert="horz" lIns="108000" tIns="108000" rIns="108000" bIns="72000" rtlCol="0">
            <a:noAutofit/>
          </a:bodyPr>
          <a:lstStyle>
            <a:lvl1pPr marL="0" indent="0" algn="l" defTabSz="914400" rtl="0" eaLnBrk="1" latinLnBrk="0" hangingPunct="1">
              <a:lnSpc>
                <a:spcPct val="110000"/>
              </a:lnSpc>
              <a:spcBef>
                <a:spcPts val="600"/>
              </a:spcBef>
              <a:buClr>
                <a:schemeClr val="accent1"/>
              </a:buClr>
              <a:buFont typeface="Hitachi Sans"/>
              <a:buNone/>
              <a:defRPr sz="1200" kern="1200">
                <a:solidFill>
                  <a:schemeClr val="tx1"/>
                </a:solidFill>
                <a:latin typeface="+mn-lt"/>
                <a:ea typeface="+mn-ea"/>
                <a:cs typeface="+mn-cs"/>
              </a:defRPr>
            </a:lvl1pPr>
            <a:lvl2pPr marL="144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
                <a:schemeClr val="accent1"/>
              </a:buClr>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53" name="TextBox 52">
            <a:extLst>
              <a:ext uri="{FF2B5EF4-FFF2-40B4-BE49-F238E27FC236}">
                <a16:creationId xmlns:a16="http://schemas.microsoft.com/office/drawing/2014/main" id="{DFD0A0FD-BAEE-A79A-6180-BF7522044495}"/>
              </a:ext>
            </a:extLst>
          </p:cNvPr>
          <p:cNvSpPr txBox="1"/>
          <p:nvPr/>
        </p:nvSpPr>
        <p:spPr>
          <a:xfrm>
            <a:off x="8074024" y="5154210"/>
            <a:ext cx="1739901" cy="886793"/>
          </a:xfrm>
          <a:prstGeom prst="rect">
            <a:avLst/>
          </a:prstGeom>
          <a:noFill/>
        </p:spPr>
        <p:txBody>
          <a:bodyPr wrap="square" lIns="144000" tIns="0" rIns="0" bIns="0" rtlCol="0">
            <a:noAutofit/>
          </a:bodyPr>
          <a:lstStyle/>
          <a:p>
            <a:pPr>
              <a:lnSpc>
                <a:spcPct val="110000"/>
              </a:lnSpc>
            </a:pPr>
            <a:r>
              <a:rPr lang="en-GB" sz="800" b="1" err="1">
                <a:effectLst/>
              </a:rPr>
              <a:t>Expliquatur</a:t>
            </a:r>
            <a:r>
              <a:rPr lang="en-GB" sz="800" b="1">
                <a:effectLst/>
              </a:rPr>
              <a:t> </a:t>
            </a:r>
            <a:br>
              <a:rPr lang="en-GB" sz="800">
                <a:effectLst/>
              </a:rPr>
            </a:br>
            <a:r>
              <a:rPr lang="en-GB" sz="800" err="1">
                <a:effectLst/>
              </a:rPr>
              <a:t>Everian</a:t>
            </a:r>
            <a:r>
              <a:rPr lang="en-GB" sz="800">
                <a:effectLst/>
              </a:rPr>
              <a:t> </a:t>
            </a:r>
            <a:r>
              <a:rPr lang="en-GB" sz="800" err="1">
                <a:effectLst/>
              </a:rPr>
              <a:t>dignis</a:t>
            </a:r>
            <a:r>
              <a:rPr lang="en-GB" sz="800">
                <a:effectLst/>
              </a:rPr>
              <a:t> et </a:t>
            </a:r>
            <a:r>
              <a:rPr lang="en-GB" sz="800" err="1">
                <a:effectLst/>
              </a:rPr>
              <a:t>ande</a:t>
            </a:r>
            <a:r>
              <a:rPr lang="en-GB" sz="800">
                <a:effectLst/>
              </a:rPr>
              <a:t> as min </a:t>
            </a:r>
            <a:r>
              <a:rPr lang="en-GB" sz="800" err="1">
                <a:effectLst/>
              </a:rPr>
              <a:t>pos</a:t>
            </a:r>
            <a:r>
              <a:rPr lang="en-GB" sz="800">
                <a:effectLst/>
              </a:rPr>
              <a:t> </a:t>
            </a:r>
            <a:r>
              <a:rPr lang="en-GB" sz="800" err="1">
                <a:effectLst/>
              </a:rPr>
              <a:t>santis</a:t>
            </a:r>
            <a:r>
              <a:rPr lang="en-GB" sz="800">
                <a:effectLst/>
              </a:rPr>
              <a:t> </a:t>
            </a:r>
            <a:r>
              <a:rPr lang="en-GB" sz="800" err="1">
                <a:effectLst/>
              </a:rPr>
              <a:t>aut</a:t>
            </a:r>
            <a:r>
              <a:rPr lang="en-GB" sz="800">
                <a:effectLst/>
              </a:rPr>
              <a:t> </a:t>
            </a:r>
            <a:r>
              <a:rPr lang="en-GB" sz="800" err="1">
                <a:effectLst/>
              </a:rPr>
              <a:t>est</a:t>
            </a:r>
            <a:r>
              <a:rPr lang="en-GB" sz="800">
                <a:effectLst/>
              </a:rPr>
              <a:t> quid </a:t>
            </a:r>
            <a:r>
              <a:rPr lang="en-GB" sz="800" err="1">
                <a:effectLst/>
              </a:rPr>
              <a:t>mos</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a:t>
            </a:r>
          </a:p>
        </p:txBody>
      </p:sp>
      <p:sp>
        <p:nvSpPr>
          <p:cNvPr id="54" name="TextBox 53">
            <a:extLst>
              <a:ext uri="{FF2B5EF4-FFF2-40B4-BE49-F238E27FC236}">
                <a16:creationId xmlns:a16="http://schemas.microsoft.com/office/drawing/2014/main" id="{95C41CF0-7D34-DB97-AF70-734C7EB01CD3}"/>
              </a:ext>
            </a:extLst>
          </p:cNvPr>
          <p:cNvSpPr txBox="1"/>
          <p:nvPr/>
        </p:nvSpPr>
        <p:spPr>
          <a:xfrm>
            <a:off x="9965580" y="5154210"/>
            <a:ext cx="1581632" cy="886793"/>
          </a:xfrm>
          <a:prstGeom prst="rect">
            <a:avLst/>
          </a:prstGeom>
          <a:noFill/>
        </p:spPr>
        <p:txBody>
          <a:bodyPr wrap="square" lIns="0" tIns="0" rIns="0" bIns="0" rtlCol="0">
            <a:noAutofit/>
          </a:bodyPr>
          <a:lstStyle/>
          <a:p>
            <a:pPr>
              <a:lnSpc>
                <a:spcPct val="110000"/>
              </a:lnSpc>
            </a:pPr>
            <a:r>
              <a:rPr lang="en-GB" sz="800" b="1" err="1">
                <a:effectLst/>
              </a:rPr>
              <a:t>Fugitibusae</a:t>
            </a:r>
            <a:r>
              <a:rPr lang="en-GB" sz="800" b="1">
                <a:effectLst/>
              </a:rPr>
              <a:t> </a:t>
            </a:r>
            <a:br>
              <a:rPr lang="en-GB" sz="800" b="1">
                <a:effectLst/>
              </a:rPr>
            </a:br>
            <a:r>
              <a:rPr lang="en-GB" sz="800" err="1">
                <a:effectLst/>
              </a:rPr>
              <a:t>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sandam</a:t>
            </a:r>
            <a:r>
              <a:rPr lang="en-GB" sz="800">
                <a:effectLst/>
              </a:rPr>
              <a:t> </a:t>
            </a:r>
            <a:r>
              <a:rPr lang="en-GB" sz="800" err="1">
                <a:effectLst/>
              </a:rPr>
              <a:t>eati</a:t>
            </a:r>
            <a:r>
              <a:rPr lang="en-GB" sz="800">
                <a:effectLst/>
              </a:rPr>
              <a:t> </a:t>
            </a:r>
            <a:r>
              <a:rPr lang="en-GB" sz="800" err="1">
                <a:effectLst/>
              </a:rPr>
              <a:t>tem</a:t>
            </a:r>
            <a:r>
              <a:rPr lang="en-GB" sz="800">
                <a:effectLst/>
              </a:rPr>
              <a:t> qui </a:t>
            </a:r>
            <a:r>
              <a:rPr lang="en-GB" sz="800" err="1">
                <a:effectLst/>
              </a:rPr>
              <a:t>alist</a:t>
            </a:r>
            <a:r>
              <a:rPr lang="en-GB" sz="800">
                <a:effectLst/>
              </a:rPr>
              <a:t> unt et </a:t>
            </a:r>
            <a:r>
              <a:rPr lang="en-GB" sz="800" err="1">
                <a:effectLst/>
              </a:rPr>
              <a:t>fugitibusae</a:t>
            </a:r>
            <a:r>
              <a:rPr lang="en-GB" sz="800">
                <a:effectLst/>
              </a:rPr>
              <a:t> </a:t>
            </a:r>
            <a:r>
              <a:rPr lang="en-GB" sz="800" err="1">
                <a:effectLst/>
              </a:rPr>
              <a:t>incium</a:t>
            </a:r>
            <a:r>
              <a:rPr lang="en-GB" sz="800">
                <a:effectLst/>
              </a:rPr>
              <a:t> </a:t>
            </a:r>
            <a:r>
              <a:rPr lang="en-GB" sz="800" err="1">
                <a:effectLst/>
              </a:rPr>
              <a:t>ium</a:t>
            </a:r>
            <a:r>
              <a:rPr lang="en-GB" sz="800">
                <a:effectLst/>
              </a:rPr>
              <a:t> </a:t>
            </a:r>
            <a:r>
              <a:rPr lang="en-GB" sz="800" err="1">
                <a:effectLst/>
              </a:rPr>
              <a:t>volupid</a:t>
            </a:r>
            <a:r>
              <a:rPr lang="en-GB" sz="800">
                <a:effectLst/>
              </a:rPr>
              <a:t> </a:t>
            </a:r>
            <a:br>
              <a:rPr lang="en-GB" sz="800">
                <a:effectLst/>
              </a:rPr>
            </a:br>
            <a:r>
              <a:rPr lang="en-GB" sz="800" err="1">
                <a:effectLst/>
              </a:rPr>
              <a:t>moditium</a:t>
            </a:r>
            <a:r>
              <a:rPr lang="en-GB" sz="800">
                <a:effectLst/>
              </a:rPr>
              <a:t> aspis </a:t>
            </a:r>
            <a:r>
              <a:rPr lang="en-GB" sz="800" err="1">
                <a:effectLst/>
              </a:rPr>
              <a:t>velicae</a:t>
            </a:r>
            <a:r>
              <a:rPr lang="en-GB" sz="800">
                <a:effectLst/>
              </a:rPr>
              <a:t> </a:t>
            </a:r>
            <a:r>
              <a:rPr lang="en-GB" sz="800" err="1">
                <a:effectLst/>
              </a:rPr>
              <a:t>riaerum</a:t>
            </a:r>
            <a:r>
              <a:rPr lang="en-GB" sz="800">
                <a:effectLst/>
              </a:rPr>
              <a:t> </a:t>
            </a:r>
            <a:r>
              <a:rPr lang="en-GB" sz="800" err="1">
                <a:effectLst/>
              </a:rPr>
              <a:t>quam</a:t>
            </a:r>
            <a:r>
              <a:rPr lang="en-GB" sz="800">
                <a:effectLst/>
              </a:rPr>
              <a:t> </a:t>
            </a:r>
            <a:r>
              <a:rPr lang="en-GB" sz="800" err="1">
                <a:effectLst/>
              </a:rPr>
              <a:t>soluptati</a:t>
            </a:r>
            <a:r>
              <a:rPr lang="en-GB" sz="800">
                <a:effectLst/>
              </a:rPr>
              <a:t> </a:t>
            </a:r>
            <a:r>
              <a:rPr lang="en-GB" sz="800" err="1">
                <a:effectLst/>
              </a:rPr>
              <a:t>odis</a:t>
            </a:r>
            <a:r>
              <a:rPr lang="en-GB" sz="800">
                <a:effectLst/>
              </a:rPr>
              <a:t> </a:t>
            </a:r>
            <a:r>
              <a:rPr lang="en-GB" sz="800" err="1">
                <a:effectLst/>
              </a:rPr>
              <a:t>dollig</a:t>
            </a:r>
            <a:r>
              <a:rPr lang="en-GB" sz="800">
                <a:effectLst/>
              </a:rPr>
              <a:t>.</a:t>
            </a:r>
          </a:p>
        </p:txBody>
      </p:sp>
      <p:graphicFrame>
        <p:nvGraphicFramePr>
          <p:cNvPr id="55" name="Chart 54">
            <a:extLst>
              <a:ext uri="{FF2B5EF4-FFF2-40B4-BE49-F238E27FC236}">
                <a16:creationId xmlns:a16="http://schemas.microsoft.com/office/drawing/2014/main" id="{D783A728-97A8-BB0F-6FF7-E8C2539067F1}"/>
              </a:ext>
            </a:extLst>
          </p:cNvPr>
          <p:cNvGraphicFramePr/>
          <p:nvPr>
            <p:extLst>
              <p:ext uri="{D42A27DB-BD31-4B8C-83A1-F6EECF244321}">
                <p14:modId xmlns:p14="http://schemas.microsoft.com/office/powerpoint/2010/main" val="2802211834"/>
              </p:ext>
            </p:extLst>
          </p:nvPr>
        </p:nvGraphicFramePr>
        <p:xfrm>
          <a:off x="8120842" y="3891919"/>
          <a:ext cx="1200139" cy="126229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6" name="Chart 55">
            <a:extLst>
              <a:ext uri="{FF2B5EF4-FFF2-40B4-BE49-F238E27FC236}">
                <a16:creationId xmlns:a16="http://schemas.microsoft.com/office/drawing/2014/main" id="{D21D3653-5691-A804-7EC3-530687678FCE}"/>
              </a:ext>
            </a:extLst>
          </p:cNvPr>
          <p:cNvGraphicFramePr/>
          <p:nvPr>
            <p:extLst>
              <p:ext uri="{D42A27DB-BD31-4B8C-83A1-F6EECF244321}">
                <p14:modId xmlns:p14="http://schemas.microsoft.com/office/powerpoint/2010/main" val="2791036095"/>
              </p:ext>
            </p:extLst>
          </p:nvPr>
        </p:nvGraphicFramePr>
        <p:xfrm>
          <a:off x="9813926" y="3901381"/>
          <a:ext cx="1235072" cy="1262292"/>
        </p:xfrm>
        <a:graphic>
          <a:graphicData uri="http://schemas.openxmlformats.org/drawingml/2006/chart">
            <c:chart xmlns:c="http://schemas.openxmlformats.org/drawingml/2006/chart" xmlns:r="http://schemas.openxmlformats.org/officeDocument/2006/relationships" r:id="rId9"/>
          </a:graphicData>
        </a:graphic>
      </p:graphicFrame>
      <p:sp>
        <p:nvSpPr>
          <p:cNvPr id="57" name="TextBox 56">
            <a:extLst>
              <a:ext uri="{FF2B5EF4-FFF2-40B4-BE49-F238E27FC236}">
                <a16:creationId xmlns:a16="http://schemas.microsoft.com/office/drawing/2014/main" id="{91B5BA75-D17C-711B-5EB0-C40ED5A4DEC8}"/>
              </a:ext>
            </a:extLst>
          </p:cNvPr>
          <p:cNvSpPr txBox="1"/>
          <p:nvPr/>
        </p:nvSpPr>
        <p:spPr>
          <a:xfrm>
            <a:off x="8432031"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2030</a:t>
            </a:r>
          </a:p>
        </p:txBody>
      </p:sp>
      <p:sp>
        <p:nvSpPr>
          <p:cNvPr id="58" name="TextBox 57">
            <a:extLst>
              <a:ext uri="{FF2B5EF4-FFF2-40B4-BE49-F238E27FC236}">
                <a16:creationId xmlns:a16="http://schemas.microsoft.com/office/drawing/2014/main" id="{F7CED4EB-A697-D5F8-596A-9CE4DFB791D6}"/>
              </a:ext>
            </a:extLst>
          </p:cNvPr>
          <p:cNvSpPr txBox="1"/>
          <p:nvPr/>
        </p:nvSpPr>
        <p:spPr>
          <a:xfrm>
            <a:off x="10152677" y="4376988"/>
            <a:ext cx="570589" cy="350311"/>
          </a:xfrm>
          <a:prstGeom prst="rect">
            <a:avLst/>
          </a:prstGeom>
          <a:noFill/>
        </p:spPr>
        <p:txBody>
          <a:bodyPr wrap="square" lIns="0" tIns="0" rIns="0" bIns="0" rtlCol="0" anchor="ctr">
            <a:noAutofit/>
          </a:bodyPr>
          <a:lstStyle/>
          <a:p>
            <a:pPr algn="ctr">
              <a:lnSpc>
                <a:spcPct val="110000"/>
              </a:lnSpc>
            </a:pPr>
            <a:r>
              <a:rPr lang="en-GB" sz="1200">
                <a:solidFill>
                  <a:schemeClr val="accent1"/>
                </a:solidFill>
                <a:effectLst/>
              </a:rPr>
              <a:t>2050</a:t>
            </a:r>
          </a:p>
        </p:txBody>
      </p:sp>
    </p:spTree>
    <p:extLst>
      <p:ext uri="{BB962C8B-B14F-4D97-AF65-F5344CB8AC3E}">
        <p14:creationId xmlns:p14="http://schemas.microsoft.com/office/powerpoint/2010/main" val="3897625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CA820B-E41C-C3A9-D158-A87B70D650F5}"/>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EBDCB535-4ED3-9B69-A231-56C0347A6699}"/>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59</a:t>
            </a:fld>
            <a:endParaRPr lang="en-GB"/>
          </a:p>
        </p:txBody>
      </p:sp>
      <p:sp>
        <p:nvSpPr>
          <p:cNvPr id="5" name="Title 4">
            <a:extLst>
              <a:ext uri="{FF2B5EF4-FFF2-40B4-BE49-F238E27FC236}">
                <a16:creationId xmlns:a16="http://schemas.microsoft.com/office/drawing/2014/main" id="{A709375F-40AA-53D6-DC13-FFC96143FE01}"/>
              </a:ext>
            </a:extLst>
          </p:cNvPr>
          <p:cNvSpPr>
            <a:spLocks noGrp="1"/>
          </p:cNvSpPr>
          <p:nvPr>
            <p:ph type="title"/>
          </p:nvPr>
        </p:nvSpPr>
        <p:spPr>
          <a:xfrm>
            <a:off x="469900" y="698500"/>
            <a:ext cx="5546726" cy="304699"/>
          </a:xfrm>
        </p:spPr>
        <p:txBody>
          <a:bodyPr/>
          <a:lstStyle/>
          <a:p>
            <a:r>
              <a:rPr lang="en-GB" err="1"/>
              <a:t>Wium</a:t>
            </a:r>
            <a:r>
              <a:rPr lang="en-GB"/>
              <a:t> </a:t>
            </a:r>
            <a:r>
              <a:rPr lang="en-GB" err="1"/>
              <a:t>enturibus</a:t>
            </a:r>
            <a:r>
              <a:rPr lang="en-GB"/>
              <a:t> </a:t>
            </a:r>
            <a:r>
              <a:rPr lang="en-GB" err="1"/>
              <a:t>olorit</a:t>
            </a:r>
            <a:r>
              <a:rPr lang="en-GB"/>
              <a:t> </a:t>
            </a:r>
            <a:r>
              <a:rPr lang="en-GB" err="1"/>
              <a:t>emporrum</a:t>
            </a:r>
            <a:r>
              <a:rPr lang="en-GB"/>
              <a:t> </a:t>
            </a:r>
            <a:r>
              <a:rPr lang="en-GB" err="1"/>
              <a:t>liquia</a:t>
            </a:r>
            <a:r>
              <a:rPr lang="en-GB"/>
              <a:t>, que nus </a:t>
            </a:r>
            <a:r>
              <a:rPr lang="en-GB" err="1"/>
              <a:t>arcil</a:t>
            </a:r>
            <a:r>
              <a:rPr lang="en-GB"/>
              <a:t> </a:t>
            </a:r>
            <a:r>
              <a:rPr lang="en-GB" err="1"/>
              <a:t>moditi</a:t>
            </a:r>
            <a:r>
              <a:rPr lang="en-GB"/>
              <a:t> </a:t>
            </a:r>
            <a:r>
              <a:rPr lang="en-GB" err="1"/>
              <a:t>conalignam</a:t>
            </a:r>
            <a:r>
              <a:rPr lang="en-GB"/>
              <a:t> </a:t>
            </a:r>
            <a:r>
              <a:rPr lang="en-GB" err="1"/>
              <a:t>quiatus</a:t>
            </a:r>
            <a:r>
              <a:rPr lang="en-GB"/>
              <a:t>, </a:t>
            </a:r>
            <a:r>
              <a:rPr lang="en-GB" err="1"/>
              <a:t>culluptatur</a:t>
            </a:r>
            <a:r>
              <a:rPr lang="en-GB"/>
              <a:t> </a:t>
            </a:r>
            <a:r>
              <a:rPr lang="en-GB" err="1"/>
              <a:t>mosa</a:t>
            </a:r>
            <a:r>
              <a:rPr lang="en-GB"/>
              <a:t> </a:t>
            </a:r>
            <a:r>
              <a:rPr lang="en-GB" err="1"/>
              <a:t>optatur</a:t>
            </a:r>
            <a:r>
              <a:rPr lang="en-GB"/>
              <a:t> </a:t>
            </a:r>
            <a:r>
              <a:rPr lang="en-GB" err="1"/>
              <a:t>senist</a:t>
            </a:r>
            <a:r>
              <a:rPr lang="en-GB"/>
              <a:t>?</a:t>
            </a:r>
          </a:p>
        </p:txBody>
      </p:sp>
      <p:sp>
        <p:nvSpPr>
          <p:cNvPr id="6" name="Text Placeholder 5">
            <a:extLst>
              <a:ext uri="{FF2B5EF4-FFF2-40B4-BE49-F238E27FC236}">
                <a16:creationId xmlns:a16="http://schemas.microsoft.com/office/drawing/2014/main" id="{C73FF5C6-9C16-EBA1-C8F8-13FBD0BF9A16}"/>
              </a:ext>
            </a:extLst>
          </p:cNvPr>
          <p:cNvSpPr>
            <a:spLocks noGrp="1"/>
          </p:cNvSpPr>
          <p:nvPr>
            <p:ph type="body" sz="quarter" idx="13"/>
          </p:nvPr>
        </p:nvSpPr>
        <p:spPr>
          <a:xfrm>
            <a:off x="469900" y="2060575"/>
            <a:ext cx="3644899" cy="4098925"/>
          </a:xfrm>
        </p:spPr>
        <p:txBody>
          <a:bodyPr tIns="108000"/>
          <a:lstStyle/>
          <a:p>
            <a:pPr marL="0" indent="0">
              <a:buNone/>
            </a:pPr>
            <a:r>
              <a:rPr lang="en-GB" b="1"/>
              <a:t>Nam </a:t>
            </a:r>
            <a:r>
              <a:rPr lang="en-GB" b="1" err="1"/>
              <a:t>imenime</a:t>
            </a:r>
            <a:r>
              <a:rPr lang="en-GB" b="1"/>
              <a:t> </a:t>
            </a:r>
          </a:p>
          <a:p>
            <a:r>
              <a:rPr lang="en-GB"/>
              <a:t>Lum </a:t>
            </a:r>
            <a:r>
              <a:rPr lang="en-GB" err="1"/>
              <a:t>ratibusci</a:t>
            </a:r>
            <a:r>
              <a:rPr lang="en-GB"/>
              <a:t> </a:t>
            </a:r>
            <a:r>
              <a:rPr lang="en-GB" err="1"/>
              <a:t>dunt</a:t>
            </a:r>
            <a:r>
              <a:rPr lang="en-GB"/>
              <a:t> re ipsum </a:t>
            </a:r>
            <a:r>
              <a:rPr lang="en-GB" err="1"/>
              <a:t>quibus</a:t>
            </a:r>
            <a:r>
              <a:rPr lang="en-GB"/>
              <a:t> </a:t>
            </a:r>
            <a:r>
              <a:rPr lang="en-GB" err="1"/>
              <a:t>ditinum</a:t>
            </a:r>
            <a:r>
              <a:rPr lang="en-GB"/>
              <a:t> </a:t>
            </a:r>
            <a:r>
              <a:rPr lang="en-GB" err="1"/>
              <a:t>quis</a:t>
            </a:r>
            <a:r>
              <a:rPr lang="en-GB"/>
              <a:t> rem. </a:t>
            </a:r>
            <a:r>
              <a:rPr lang="en-GB" err="1"/>
              <a:t>Ilitibus</a:t>
            </a:r>
            <a:r>
              <a:rPr lang="en-GB"/>
              <a:t> </a:t>
            </a:r>
            <a:r>
              <a:rPr lang="en-GB" err="1"/>
              <a:t>ducim</a:t>
            </a:r>
            <a:r>
              <a:rPr lang="en-GB"/>
              <a:t> </a:t>
            </a:r>
            <a:r>
              <a:rPr lang="en-GB" err="1"/>
              <a:t>quideligent</a:t>
            </a:r>
            <a:r>
              <a:rPr lang="en-GB"/>
              <a:t> qui re ipsum </a:t>
            </a:r>
            <a:r>
              <a:rPr lang="en-GB" err="1"/>
              <a:t>sust</a:t>
            </a:r>
            <a:r>
              <a:rPr lang="en-GB"/>
              <a:t>.</a:t>
            </a:r>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 mi </a:t>
            </a:r>
            <a:r>
              <a:rPr lang="en-GB" err="1"/>
              <a:t>volendae</a:t>
            </a:r>
            <a:r>
              <a:rPr lang="en-GB"/>
              <a:t> </a:t>
            </a:r>
            <a:r>
              <a:rPr lang="en-GB" err="1"/>
              <a:t>conseq</a:t>
            </a:r>
            <a:r>
              <a:rPr lang="en-GB"/>
              <a:t> </a:t>
            </a:r>
            <a:r>
              <a:rPr lang="en-GB" err="1"/>
              <a:t>essimincius</a:t>
            </a:r>
            <a:r>
              <a:rPr lang="en-GB"/>
              <a:t>, con </a:t>
            </a:r>
            <a:r>
              <a:rPr lang="en-GB" err="1"/>
              <a:t>nos</a:t>
            </a:r>
            <a:r>
              <a:rPr lang="en-GB"/>
              <a:t> </a:t>
            </a:r>
            <a:r>
              <a:rPr lang="en-GB" err="1"/>
              <a:t>quam</a:t>
            </a:r>
            <a:r>
              <a:rPr lang="en-GB"/>
              <a:t> </a:t>
            </a:r>
            <a:r>
              <a:rPr lang="en-GB" err="1"/>
              <a:t>si</a:t>
            </a:r>
            <a:r>
              <a:rPr lang="en-GB"/>
              <a:t> </a:t>
            </a:r>
            <a:r>
              <a:rPr lang="en-GB" err="1"/>
              <a:t>ut</a:t>
            </a:r>
            <a:r>
              <a:rPr lang="en-GB"/>
              <a:t> mo.</a:t>
            </a:r>
          </a:p>
          <a:p>
            <a:endParaRPr lang="en-GB"/>
          </a:p>
        </p:txBody>
      </p:sp>
      <p:sp>
        <p:nvSpPr>
          <p:cNvPr id="7" name="Text Placeholder 6">
            <a:extLst>
              <a:ext uri="{FF2B5EF4-FFF2-40B4-BE49-F238E27FC236}">
                <a16:creationId xmlns:a16="http://schemas.microsoft.com/office/drawing/2014/main" id="{CEF447AA-4F2B-4EDE-8049-EC1AFF92261A}"/>
              </a:ext>
            </a:extLst>
          </p:cNvPr>
          <p:cNvSpPr>
            <a:spLocks noGrp="1"/>
          </p:cNvSpPr>
          <p:nvPr>
            <p:ph type="body" sz="quarter" idx="21"/>
          </p:nvPr>
        </p:nvSpPr>
        <p:spPr>
          <a:xfrm>
            <a:off x="4278000" y="2060575"/>
            <a:ext cx="3636000" cy="4098925"/>
          </a:xfrm>
        </p:spPr>
        <p:txBody>
          <a:bodyPr/>
          <a:lstStyle/>
          <a:p>
            <a:pPr marL="0" indent="0">
              <a:buNone/>
            </a:pPr>
            <a:r>
              <a:rPr lang="en-GB" b="1" err="1"/>
              <a:t>Emporrum</a:t>
            </a:r>
            <a:r>
              <a:rPr lang="en-GB" b="1"/>
              <a:t> </a:t>
            </a:r>
            <a:r>
              <a:rPr lang="en-GB" b="1" err="1"/>
              <a:t>liquiatur</a:t>
            </a:r>
            <a:r>
              <a:rPr lang="en-GB" b="1"/>
              <a:t> </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doluptaspis</a:t>
            </a:r>
            <a:r>
              <a:rPr lang="en-GB"/>
              <a:t> </a:t>
            </a:r>
            <a:r>
              <a:rPr lang="en-GB" err="1"/>
              <a:t>aceatur</a:t>
            </a:r>
            <a:r>
              <a:rPr lang="en-GB"/>
              <a:t> </a:t>
            </a:r>
            <a:r>
              <a:rPr lang="en-GB" err="1"/>
              <a:t>enture</a:t>
            </a:r>
            <a:r>
              <a:rPr lang="en-GB"/>
              <a:t> </a:t>
            </a:r>
            <a:r>
              <a:rPr lang="en-GB" err="1"/>
              <a:t>num</a:t>
            </a:r>
            <a:r>
              <a:rPr lang="en-GB"/>
              <a:t> </a:t>
            </a:r>
            <a:r>
              <a:rPr lang="en-GB" err="1"/>
              <a:t>inciis</a:t>
            </a:r>
            <a:r>
              <a:rPr lang="en-GB"/>
              <a:t> </a:t>
            </a:r>
            <a:r>
              <a:rPr lang="en-GB" err="1"/>
              <a:t>molupta</a:t>
            </a:r>
            <a:r>
              <a:rPr lang="en-GB"/>
              <a:t> </a:t>
            </a:r>
            <a:r>
              <a:rPr lang="en-GB" err="1"/>
              <a:t>massum</a:t>
            </a:r>
            <a:r>
              <a:rPr lang="en-GB"/>
              <a:t> </a:t>
            </a:r>
            <a:r>
              <a:rPr lang="en-GB" err="1"/>
              <a:t>faccab</a:t>
            </a:r>
            <a:r>
              <a:rPr lang="en-GB"/>
              <a:t>.</a:t>
            </a:r>
          </a:p>
          <a:p>
            <a:r>
              <a:rPr lang="en-GB" err="1"/>
              <a:t>Acest</a:t>
            </a:r>
            <a:r>
              <a:rPr lang="en-GB"/>
              <a:t>, </a:t>
            </a:r>
            <a:r>
              <a:rPr lang="en-GB" err="1"/>
              <a:t>simporro</a:t>
            </a:r>
            <a:r>
              <a:rPr lang="en-GB"/>
              <a:t> </a:t>
            </a:r>
            <a:r>
              <a:rPr lang="en-GB" err="1"/>
              <a:t>vitinum</a:t>
            </a:r>
            <a:r>
              <a:rPr lang="en-GB"/>
              <a:t> is </a:t>
            </a:r>
            <a:r>
              <a:rPr lang="en-GB" err="1"/>
              <a:t>incipsa</a:t>
            </a:r>
            <a:r>
              <a:rPr lang="en-GB"/>
              <a:t> </a:t>
            </a:r>
            <a:r>
              <a:rPr lang="en-GB" err="1"/>
              <a:t>volorrum</a:t>
            </a:r>
            <a:r>
              <a:rPr lang="en-GB"/>
              <a:t> </a:t>
            </a:r>
            <a:r>
              <a:rPr lang="en-GB" err="1"/>
              <a:t>cullorem</a:t>
            </a:r>
            <a:r>
              <a:rPr lang="en-GB"/>
              <a:t> </a:t>
            </a:r>
            <a:r>
              <a:rPr lang="en-GB" err="1"/>
              <a:t>delent</a:t>
            </a:r>
            <a:r>
              <a:rPr lang="en-GB"/>
              <a:t>.</a:t>
            </a:r>
          </a:p>
          <a:p>
            <a:r>
              <a:rPr lang="en-GB" err="1"/>
              <a:t>Fugitaqui</a:t>
            </a:r>
            <a:r>
              <a:rPr lang="en-GB"/>
              <a:t> </a:t>
            </a:r>
            <a:r>
              <a:rPr lang="en-GB" err="1"/>
              <a:t>nonsed</a:t>
            </a:r>
            <a:r>
              <a:rPr lang="en-GB"/>
              <a:t> </a:t>
            </a:r>
            <a:r>
              <a:rPr lang="en-GB" err="1"/>
              <a:t>quam</a:t>
            </a:r>
            <a:r>
              <a:rPr lang="en-GB"/>
              <a:t> </a:t>
            </a:r>
            <a:r>
              <a:rPr lang="en-GB" err="1"/>
              <a:t>si</a:t>
            </a:r>
            <a:r>
              <a:rPr lang="en-GB"/>
              <a:t> </a:t>
            </a:r>
            <a:r>
              <a:rPr lang="en-GB" err="1"/>
              <a:t>ut</a:t>
            </a:r>
            <a:r>
              <a:rPr lang="en-GB"/>
              <a:t> </a:t>
            </a:r>
            <a:r>
              <a:rPr lang="en-GB" err="1"/>
              <a:t>moluptate</a:t>
            </a:r>
            <a:r>
              <a:rPr lang="en-GB"/>
              <a:t> </a:t>
            </a:r>
            <a:r>
              <a:rPr lang="en-GB" err="1"/>
              <a:t>ium</a:t>
            </a:r>
            <a:r>
              <a:rPr lang="en-GB"/>
              <a:t> que </a:t>
            </a:r>
            <a:r>
              <a:rPr lang="en-GB" err="1"/>
              <a:t>velit</a:t>
            </a:r>
            <a:r>
              <a:rPr lang="en-GB"/>
              <a:t> </a:t>
            </a:r>
            <a:r>
              <a:rPr lang="en-GB" err="1"/>
              <a:t>endam</a:t>
            </a:r>
            <a:r>
              <a:rPr lang="en-GB"/>
              <a:t> in </a:t>
            </a:r>
            <a:r>
              <a:rPr lang="en-GB" err="1"/>
              <a:t>ratenis</a:t>
            </a:r>
            <a:r>
              <a:rPr lang="en-GB"/>
              <a:t> </a:t>
            </a:r>
            <a:r>
              <a:rPr lang="en-GB" err="1"/>
              <a:t>magnis</a:t>
            </a:r>
            <a:r>
              <a:rPr lang="en-GB"/>
              <a:t> </a:t>
            </a:r>
            <a:r>
              <a:rPr lang="en-GB" err="1"/>
              <a:t>aliciis</a:t>
            </a:r>
            <a:r>
              <a:rPr lang="en-GB"/>
              <a:t> </a:t>
            </a:r>
            <a:r>
              <a:rPr lang="en-GB" err="1"/>
              <a:t>dquam</a:t>
            </a:r>
            <a:r>
              <a:rPr lang="en-GB"/>
              <a:t> </a:t>
            </a:r>
            <a:r>
              <a:rPr lang="en-GB" err="1"/>
              <a:t>si</a:t>
            </a:r>
            <a:r>
              <a:rPr lang="en-GB"/>
              <a:t> </a:t>
            </a:r>
            <a:r>
              <a:rPr lang="en-GB" err="1"/>
              <a:t>ut</a:t>
            </a:r>
            <a:r>
              <a:rPr lang="en-GB"/>
              <a:t> mot.</a:t>
            </a:r>
          </a:p>
          <a:p>
            <a:endParaRPr lang="en-GB"/>
          </a:p>
        </p:txBody>
      </p:sp>
      <p:sp>
        <p:nvSpPr>
          <p:cNvPr id="8" name="Text Placeholder 7">
            <a:extLst>
              <a:ext uri="{FF2B5EF4-FFF2-40B4-BE49-F238E27FC236}">
                <a16:creationId xmlns:a16="http://schemas.microsoft.com/office/drawing/2014/main" id="{3102DA89-CEAF-32B2-FCEC-0EEA1BD29C0F}"/>
              </a:ext>
            </a:extLst>
          </p:cNvPr>
          <p:cNvSpPr>
            <a:spLocks noGrp="1"/>
          </p:cNvSpPr>
          <p:nvPr>
            <p:ph type="body" sz="quarter" idx="23"/>
          </p:nvPr>
        </p:nvSpPr>
        <p:spPr>
          <a:xfrm>
            <a:off x="8086100" y="2060575"/>
            <a:ext cx="3636000" cy="4098925"/>
          </a:xfrm>
        </p:spPr>
        <p:txBody>
          <a:bodyPr/>
          <a:lstStyle/>
          <a:p>
            <a:pPr marL="0" indent="0">
              <a:buNone/>
            </a:pPr>
            <a:r>
              <a:rPr lang="en-GB" b="1"/>
              <a:t>Aspe </a:t>
            </a:r>
            <a:r>
              <a:rPr lang="en-GB" b="1" err="1"/>
              <a:t>volorrum</a:t>
            </a:r>
            <a:endParaRPr lang="en-GB" b="1"/>
          </a:p>
          <a:p>
            <a:r>
              <a:rPr lang="en-GB"/>
              <a:t>Mobis dis </a:t>
            </a:r>
            <a:r>
              <a:rPr lang="en-GB" err="1"/>
              <a:t>essimincius</a:t>
            </a:r>
            <a:r>
              <a:rPr lang="en-GB"/>
              <a:t>, con </a:t>
            </a:r>
            <a:r>
              <a:rPr lang="en-GB" err="1"/>
              <a:t>nos</a:t>
            </a:r>
            <a:r>
              <a:rPr lang="en-GB"/>
              <a:t> </a:t>
            </a:r>
            <a:r>
              <a:rPr lang="en-GB" err="1"/>
              <a:t>dolentia</a:t>
            </a:r>
            <a:r>
              <a:rPr lang="en-GB"/>
              <a:t> </a:t>
            </a:r>
            <a:r>
              <a:rPr lang="en-GB" err="1"/>
              <a:t>dolorit</a:t>
            </a:r>
            <a:r>
              <a:rPr lang="en-GB"/>
              <a:t> </a:t>
            </a:r>
            <a:r>
              <a:rPr lang="en-GB" err="1"/>
              <a:t>emporrum</a:t>
            </a:r>
            <a:r>
              <a:rPr lang="en-GB"/>
              <a:t> </a:t>
            </a:r>
            <a:r>
              <a:rPr lang="en-GB" err="1"/>
              <a:t>liquiatur</a:t>
            </a:r>
            <a:r>
              <a:rPr lang="en-GB"/>
              <a:t>, que nus </a:t>
            </a:r>
            <a:r>
              <a:rPr lang="en-GB" err="1"/>
              <a:t>arcil</a:t>
            </a:r>
            <a:r>
              <a:rPr lang="en-GB"/>
              <a:t> </a:t>
            </a:r>
            <a:r>
              <a:rPr lang="en-GB" err="1"/>
              <a:t>moditi</a:t>
            </a:r>
            <a:r>
              <a:rPr lang="en-GB"/>
              <a:t> </a:t>
            </a:r>
            <a:r>
              <a:rPr lang="en-GB" err="1"/>
              <a:t>consecto</a:t>
            </a:r>
            <a:r>
              <a:rPr lang="en-GB"/>
              <a:t> </a:t>
            </a:r>
            <a:r>
              <a:rPr lang="en-GB" err="1"/>
              <a:t>tet</a:t>
            </a:r>
            <a:r>
              <a:rPr lang="en-GB"/>
              <a:t>.</a:t>
            </a:r>
          </a:p>
          <a:p>
            <a:r>
              <a:rPr lang="en-GB" err="1"/>
              <a:t>Volleni</a:t>
            </a:r>
            <a:r>
              <a:rPr lang="en-GB"/>
              <a:t> </a:t>
            </a:r>
            <a:r>
              <a:rPr lang="en-GB" err="1"/>
              <a:t>hitatates</a:t>
            </a:r>
            <a:r>
              <a:rPr lang="en-GB"/>
              <a:t> </a:t>
            </a:r>
            <a:r>
              <a:rPr lang="en-GB" err="1"/>
              <a:t>voluptam</a:t>
            </a:r>
            <a:r>
              <a:rPr lang="en-GB"/>
              <a:t> </a:t>
            </a:r>
            <a:r>
              <a:rPr lang="en-GB" err="1"/>
              <a:t>molu</a:t>
            </a:r>
            <a:r>
              <a:rPr lang="en-GB"/>
              <a:t> </a:t>
            </a:r>
            <a:r>
              <a:rPr lang="en-GB" err="1"/>
              <a:t>fugitaqui</a:t>
            </a:r>
            <a:r>
              <a:rPr lang="en-GB"/>
              <a:t> </a:t>
            </a:r>
            <a:r>
              <a:rPr lang="en-GB" err="1"/>
              <a:t>nonsed</a:t>
            </a:r>
            <a:r>
              <a:rPr lang="en-GB"/>
              <a:t> </a:t>
            </a:r>
            <a:r>
              <a:rPr lang="en-GB" err="1"/>
              <a:t>quam</a:t>
            </a:r>
            <a:r>
              <a:rPr lang="en-GB"/>
              <a:t> </a:t>
            </a:r>
            <a:r>
              <a:rPr lang="en-GB" err="1"/>
              <a:t>siutd</a:t>
            </a:r>
            <a:r>
              <a:rPr lang="en-GB"/>
              <a:t> </a:t>
            </a:r>
            <a:r>
              <a:rPr lang="en-GB" err="1"/>
              <a:t>quam</a:t>
            </a:r>
            <a:r>
              <a:rPr lang="en-GB"/>
              <a:t> </a:t>
            </a:r>
            <a:r>
              <a:rPr lang="en-GB" err="1"/>
              <a:t>si</a:t>
            </a:r>
            <a:r>
              <a:rPr lang="en-GB"/>
              <a:t> </a:t>
            </a:r>
            <a:r>
              <a:rPr lang="en-GB" err="1"/>
              <a:t>ut</a:t>
            </a:r>
            <a:r>
              <a:rPr lang="en-GB"/>
              <a:t> mo.</a:t>
            </a:r>
          </a:p>
          <a:p>
            <a:r>
              <a:rPr lang="en-GB"/>
              <a:t>Lum </a:t>
            </a:r>
            <a:r>
              <a:rPr lang="en-GB" err="1"/>
              <a:t>ratibusci</a:t>
            </a:r>
            <a:r>
              <a:rPr lang="en-GB"/>
              <a:t> </a:t>
            </a:r>
            <a:r>
              <a:rPr lang="en-GB" err="1"/>
              <a:t>dquam</a:t>
            </a:r>
            <a:r>
              <a:rPr lang="en-GB"/>
              <a:t> </a:t>
            </a:r>
            <a:r>
              <a:rPr lang="en-GB" err="1"/>
              <a:t>si</a:t>
            </a:r>
            <a:r>
              <a:rPr lang="en-GB"/>
              <a:t> </a:t>
            </a:r>
            <a:r>
              <a:rPr lang="en-GB" err="1"/>
              <a:t>ut</a:t>
            </a:r>
            <a:r>
              <a:rPr lang="en-GB"/>
              <a:t> </a:t>
            </a:r>
            <a:r>
              <a:rPr lang="en-GB" err="1"/>
              <a:t>modunt</a:t>
            </a:r>
            <a:r>
              <a:rPr lang="en-GB"/>
              <a:t> re ipsum </a:t>
            </a:r>
            <a:r>
              <a:rPr lang="en-GB" err="1"/>
              <a:t>quibus</a:t>
            </a:r>
            <a:r>
              <a:rPr lang="en-GB"/>
              <a:t> d </a:t>
            </a:r>
            <a:r>
              <a:rPr lang="en-GB" err="1"/>
              <a:t>quam</a:t>
            </a:r>
            <a:r>
              <a:rPr lang="en-GB"/>
              <a:t> </a:t>
            </a:r>
            <a:r>
              <a:rPr lang="en-GB" err="1"/>
              <a:t>si</a:t>
            </a:r>
            <a:r>
              <a:rPr lang="en-GB"/>
              <a:t> </a:t>
            </a:r>
            <a:r>
              <a:rPr lang="en-GB" err="1"/>
              <a:t>ut</a:t>
            </a:r>
            <a:r>
              <a:rPr lang="en-GB"/>
              <a:t> </a:t>
            </a:r>
            <a:r>
              <a:rPr lang="en-GB" err="1"/>
              <a:t>moditinum</a:t>
            </a:r>
            <a:r>
              <a:rPr lang="en-GB"/>
              <a:t> </a:t>
            </a:r>
            <a:r>
              <a:rPr lang="en-GB" err="1"/>
              <a:t>quis</a:t>
            </a:r>
            <a:r>
              <a:rPr lang="en-GB"/>
              <a:t> rem </a:t>
            </a:r>
            <a:r>
              <a:rPr lang="en-GB" err="1"/>
              <a:t>itibus</a:t>
            </a:r>
            <a:r>
              <a:rPr lang="en-GB"/>
              <a:t> </a:t>
            </a:r>
            <a:r>
              <a:rPr lang="en-GB" err="1"/>
              <a:t>ducim</a:t>
            </a:r>
            <a:r>
              <a:rPr lang="en-GB"/>
              <a:t>. </a:t>
            </a:r>
          </a:p>
          <a:p>
            <a:endParaRPr lang="en-GB"/>
          </a:p>
        </p:txBody>
      </p:sp>
      <p:sp>
        <p:nvSpPr>
          <p:cNvPr id="9" name="Text Placeholder 8">
            <a:extLst>
              <a:ext uri="{FF2B5EF4-FFF2-40B4-BE49-F238E27FC236}">
                <a16:creationId xmlns:a16="http://schemas.microsoft.com/office/drawing/2014/main" id="{2A376602-264A-D447-0BBA-AC0C452AD99A}"/>
              </a:ext>
            </a:extLst>
          </p:cNvPr>
          <p:cNvSpPr>
            <a:spLocks noGrp="1"/>
          </p:cNvSpPr>
          <p:nvPr>
            <p:ph type="body" sz="half" idx="24"/>
          </p:nvPr>
        </p:nvSpPr>
        <p:spPr>
          <a:xfrm>
            <a:off x="2945564" y="5366078"/>
            <a:ext cx="1039943" cy="793422"/>
          </a:xfrm>
        </p:spPr>
        <p:txBody>
          <a:bodyPr/>
          <a:lstStyle/>
          <a:p>
            <a:r>
              <a:rPr lang="en-GB"/>
              <a:t>01</a:t>
            </a:r>
          </a:p>
        </p:txBody>
      </p:sp>
      <p:sp>
        <p:nvSpPr>
          <p:cNvPr id="10" name="Text Placeholder 9">
            <a:extLst>
              <a:ext uri="{FF2B5EF4-FFF2-40B4-BE49-F238E27FC236}">
                <a16:creationId xmlns:a16="http://schemas.microsoft.com/office/drawing/2014/main" id="{0826A1B3-1406-E997-9608-575E894A75BB}"/>
              </a:ext>
            </a:extLst>
          </p:cNvPr>
          <p:cNvSpPr>
            <a:spLocks noGrp="1"/>
          </p:cNvSpPr>
          <p:nvPr>
            <p:ph type="body" sz="half" idx="25"/>
          </p:nvPr>
        </p:nvSpPr>
        <p:spPr>
          <a:xfrm>
            <a:off x="6759281" y="5366078"/>
            <a:ext cx="1039943" cy="793422"/>
          </a:xfrm>
        </p:spPr>
        <p:txBody>
          <a:bodyPr/>
          <a:lstStyle/>
          <a:p>
            <a:r>
              <a:rPr lang="en-GB"/>
              <a:t>02</a:t>
            </a:r>
          </a:p>
        </p:txBody>
      </p:sp>
      <p:sp>
        <p:nvSpPr>
          <p:cNvPr id="11" name="Text Placeholder 10">
            <a:extLst>
              <a:ext uri="{FF2B5EF4-FFF2-40B4-BE49-F238E27FC236}">
                <a16:creationId xmlns:a16="http://schemas.microsoft.com/office/drawing/2014/main" id="{95BDDF4A-82DE-2D60-A765-5D465572143E}"/>
              </a:ext>
            </a:extLst>
          </p:cNvPr>
          <p:cNvSpPr>
            <a:spLocks noGrp="1"/>
          </p:cNvSpPr>
          <p:nvPr>
            <p:ph type="body" sz="half" idx="26"/>
          </p:nvPr>
        </p:nvSpPr>
        <p:spPr>
          <a:xfrm>
            <a:off x="10576095" y="5366078"/>
            <a:ext cx="1039943" cy="793422"/>
          </a:xfrm>
        </p:spPr>
        <p:txBody>
          <a:bodyPr/>
          <a:lstStyle/>
          <a:p>
            <a:r>
              <a:rPr lang="en-GB"/>
              <a:t>03</a:t>
            </a:r>
          </a:p>
        </p:txBody>
      </p:sp>
      <p:sp>
        <p:nvSpPr>
          <p:cNvPr id="4" name="Text Placeholder 3">
            <a:extLst>
              <a:ext uri="{FF2B5EF4-FFF2-40B4-BE49-F238E27FC236}">
                <a16:creationId xmlns:a16="http://schemas.microsoft.com/office/drawing/2014/main" id="{D8D809F1-0DF2-FEAD-9E59-2A3530356D0D}"/>
              </a:ext>
            </a:extLst>
          </p:cNvPr>
          <p:cNvSpPr>
            <a:spLocks noGrp="1"/>
          </p:cNvSpPr>
          <p:nvPr>
            <p:ph type="body" sz="half" idx="2"/>
          </p:nvPr>
        </p:nvSpPr>
        <p:spPr>
          <a:xfrm>
            <a:off x="473075" y="403200"/>
            <a:ext cx="4591050" cy="206339"/>
          </a:xfrm>
        </p:spPr>
        <p:txBody>
          <a:bodyPr/>
          <a:lstStyle/>
          <a:p>
            <a:r>
              <a:rPr lang="en-GB"/>
              <a:t>Running header</a:t>
            </a:r>
          </a:p>
        </p:txBody>
      </p:sp>
    </p:spTree>
    <p:extLst>
      <p:ext uri="{BB962C8B-B14F-4D97-AF65-F5344CB8AC3E}">
        <p14:creationId xmlns:p14="http://schemas.microsoft.com/office/powerpoint/2010/main" val="265478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3C41B03-8CED-5536-B6E6-C0BD12E6B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465FB-2D18-2761-91D5-98539269FC50}"/>
              </a:ext>
            </a:extLst>
          </p:cNvPr>
          <p:cNvSpPr>
            <a:spLocks noGrp="1"/>
          </p:cNvSpPr>
          <p:nvPr>
            <p:ph type="title"/>
          </p:nvPr>
        </p:nvSpPr>
        <p:spPr>
          <a:xfrm>
            <a:off x="473075" y="2412000"/>
            <a:ext cx="7028556" cy="1384995"/>
          </a:xfrm>
        </p:spPr>
        <p:txBody>
          <a:bodyPr>
            <a:normAutofit fontScale="90000"/>
          </a:bodyPr>
          <a:lstStyle/>
          <a:p>
            <a:pPr>
              <a:lnSpc>
                <a:spcPct val="100000"/>
              </a:lnSpc>
            </a:pPr>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128BCD17-B5DB-16FD-3C06-DCD8AAD85E99}"/>
              </a:ext>
            </a:extLst>
          </p:cNvPr>
          <p:cNvSpPr>
            <a:spLocks noGrp="1"/>
          </p:cNvSpPr>
          <p:nvPr>
            <p:ph type="body" sz="half" idx="2"/>
          </p:nvPr>
        </p:nvSpPr>
        <p:spPr/>
        <p:txBody>
          <a:bodyPr/>
          <a:lstStyle/>
          <a:p>
            <a:r>
              <a:rPr lang="en-GB" dirty="0"/>
              <a:t>Hitachi Digital Services</a:t>
            </a:r>
          </a:p>
        </p:txBody>
      </p:sp>
      <p:sp>
        <p:nvSpPr>
          <p:cNvPr id="4" name="Text Placeholder 3">
            <a:extLst>
              <a:ext uri="{FF2B5EF4-FFF2-40B4-BE49-F238E27FC236}">
                <a16:creationId xmlns:a16="http://schemas.microsoft.com/office/drawing/2014/main" id="{B7B8F63E-F86A-91AD-4705-9D595ECAC777}"/>
              </a:ext>
            </a:extLst>
          </p:cNvPr>
          <p:cNvSpPr>
            <a:spLocks noGrp="1"/>
          </p:cNvSpPr>
          <p:nvPr>
            <p:ph type="body" sz="quarter" idx="13"/>
          </p:nvPr>
        </p:nvSpPr>
        <p:spPr>
          <a:xfrm>
            <a:off x="473075" y="5805716"/>
            <a:ext cx="2692400" cy="415498"/>
          </a:xfrm>
        </p:spPr>
        <p:txBody>
          <a:bodyPr/>
          <a:lstStyle/>
          <a:p>
            <a:r>
              <a:rPr lang="en-GB"/>
              <a:t>Date</a:t>
            </a:r>
          </a:p>
          <a:p>
            <a:pPr lvl="1"/>
            <a:r>
              <a:rPr lang="en-GB"/>
              <a:t>Month YYYY</a:t>
            </a:r>
          </a:p>
        </p:txBody>
      </p:sp>
    </p:spTree>
    <p:extLst>
      <p:ext uri="{BB962C8B-B14F-4D97-AF65-F5344CB8AC3E}">
        <p14:creationId xmlns:p14="http://schemas.microsoft.com/office/powerpoint/2010/main" val="603579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EA3DF-0DFA-346A-26B4-0B178E084EB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873437C7-6A28-D975-E809-52901DB6C22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60</a:t>
            </a:fld>
            <a:endParaRPr lang="en-GB"/>
          </a:p>
        </p:txBody>
      </p:sp>
      <p:sp>
        <p:nvSpPr>
          <p:cNvPr id="5" name="Title 4">
            <a:extLst>
              <a:ext uri="{FF2B5EF4-FFF2-40B4-BE49-F238E27FC236}">
                <a16:creationId xmlns:a16="http://schemas.microsoft.com/office/drawing/2014/main" id="{36C71BB9-D996-846D-A7BA-A29A605BB5F9}"/>
              </a:ext>
            </a:extLst>
          </p:cNvPr>
          <p:cNvSpPr>
            <a:spLocks noGrp="1"/>
          </p:cNvSpPr>
          <p:nvPr>
            <p:ph type="title"/>
          </p:nvPr>
        </p:nvSpPr>
        <p:spPr>
          <a:xfrm>
            <a:off x="469899" y="698500"/>
            <a:ext cx="7445375" cy="304699"/>
          </a:xfrm>
        </p:spPr>
        <p:txBody>
          <a:bodyPr/>
          <a:lstStyle/>
          <a:p>
            <a:r>
              <a:rPr lang="en-GB"/>
              <a:t>Soluptati odis dolligent</a:t>
            </a:r>
          </a:p>
        </p:txBody>
      </p:sp>
      <p:sp>
        <p:nvSpPr>
          <p:cNvPr id="6" name="Text Placeholder 5">
            <a:extLst>
              <a:ext uri="{FF2B5EF4-FFF2-40B4-BE49-F238E27FC236}">
                <a16:creationId xmlns:a16="http://schemas.microsoft.com/office/drawing/2014/main" id="{CA30CBD2-7EE4-55AD-D1E0-EB7A026167A5}"/>
              </a:ext>
            </a:extLst>
          </p:cNvPr>
          <p:cNvSpPr>
            <a:spLocks noGrp="1"/>
          </p:cNvSpPr>
          <p:nvPr>
            <p:ph type="body" sz="quarter" idx="13"/>
          </p:nvPr>
        </p:nvSpPr>
        <p:spPr>
          <a:xfrm>
            <a:off x="473075" y="3410252"/>
            <a:ext cx="2692400" cy="2749248"/>
          </a:xfrm>
          <a:solidFill>
            <a:schemeClr val="accent6"/>
          </a:solidFill>
        </p:spPr>
        <p:txBody>
          <a:bodyPr lIns="144000" tIns="216000" rIns="144000"/>
          <a:lstStyle/>
          <a:p>
            <a:pPr marL="0" indent="0">
              <a:buNone/>
            </a:pPr>
            <a:r>
              <a:rPr lang="en-GB" b="1"/>
              <a:t>Laudandi sam labor</a:t>
            </a:r>
          </a:p>
          <a:p>
            <a:pPr marL="0" indent="0">
              <a:buNone/>
            </a:pPr>
            <a:r>
              <a:rPr lang="en-GB"/>
              <a:t>Gia nam inis aborenemo volorpor aute rem. Nequo coritatur, enis molorescid que num id quis dolo et inctur sitametur.</a:t>
            </a:r>
          </a:p>
          <a:p>
            <a:pPr marL="0" indent="0">
              <a:buNone/>
            </a:pPr>
            <a:r>
              <a:rPr lang="en-GB"/>
              <a:t>Harum intotaerum et laudandi sam labor as eatur reptas eaquis eat expliquatur as aut archil ipic rem. Nequo coritatur, enis molorescid que.</a:t>
            </a:r>
          </a:p>
          <a:p>
            <a:pPr marL="0" indent="0">
              <a:buNone/>
            </a:pPr>
            <a:endParaRPr lang="en-GB"/>
          </a:p>
        </p:txBody>
      </p:sp>
      <p:sp>
        <p:nvSpPr>
          <p:cNvPr id="76" name="Text Placeholder 75">
            <a:extLst>
              <a:ext uri="{FF2B5EF4-FFF2-40B4-BE49-F238E27FC236}">
                <a16:creationId xmlns:a16="http://schemas.microsoft.com/office/drawing/2014/main" id="{5EB52F53-BFD8-C499-8507-5AEA7B9F4AD6}"/>
              </a:ext>
            </a:extLst>
          </p:cNvPr>
          <p:cNvSpPr>
            <a:spLocks noGrp="1"/>
          </p:cNvSpPr>
          <p:nvPr>
            <p:ph type="body" sz="quarter" idx="21"/>
          </p:nvPr>
        </p:nvSpPr>
        <p:spPr>
          <a:xfrm>
            <a:off x="3324225" y="3429000"/>
            <a:ext cx="2692400" cy="2730500"/>
          </a:xfrm>
        </p:spPr>
        <p:txBody>
          <a:bodyPr lIns="144000" rIns="144000"/>
          <a:lstStyle/>
          <a:p>
            <a:pPr marL="0" indent="0">
              <a:buNone/>
            </a:pPr>
            <a:r>
              <a:rPr lang="en-GB" b="1" err="1">
                <a:effectLst/>
              </a:rPr>
              <a:t>Aurrum</a:t>
            </a:r>
            <a:r>
              <a:rPr lang="en-GB" b="1">
                <a:effectLst/>
              </a:rPr>
              <a:t> </a:t>
            </a:r>
            <a:r>
              <a:rPr lang="en-GB" b="1" err="1">
                <a:effectLst/>
              </a:rPr>
              <a:t>sandam</a:t>
            </a:r>
            <a:r>
              <a:rPr lang="en-GB" b="1">
                <a:effectLst/>
              </a:rPr>
              <a:t> </a:t>
            </a:r>
            <a:r>
              <a:rPr lang="en-GB" b="1" err="1">
                <a:effectLst/>
              </a:rPr>
              <a:t>erest</a:t>
            </a:r>
            <a:endParaRPr lang="en-GB" b="1">
              <a:effectLst/>
            </a:endParaRPr>
          </a:p>
          <a:p>
            <a:pPr marL="0" indent="0">
              <a:buNone/>
            </a:pPr>
            <a:r>
              <a:rPr lang="en-GB" err="1">
                <a:effectLst/>
              </a:rPr>
              <a:t>Intotaerum</a:t>
            </a:r>
            <a:r>
              <a:rPr lang="en-GB">
                <a:effectLst/>
              </a:rPr>
              <a:t> et </a:t>
            </a:r>
            <a:r>
              <a:rPr lang="en-GB" err="1">
                <a:effectLst/>
              </a:rPr>
              <a:t>laudandi</a:t>
            </a:r>
            <a:r>
              <a:rPr lang="en-GB">
                <a:effectLst/>
              </a:rPr>
              <a:t> </a:t>
            </a:r>
            <a:r>
              <a:rPr lang="en-GB" err="1">
                <a:effectLst/>
              </a:rPr>
              <a:t>sam</a:t>
            </a:r>
            <a:r>
              <a:rPr lang="en-GB">
                <a:effectLst/>
              </a:rPr>
              <a:t> </a:t>
            </a:r>
            <a:r>
              <a:rPr lang="en-GB" err="1">
                <a:effectLst/>
              </a:rPr>
              <a:t>labor</a:t>
            </a:r>
            <a:r>
              <a:rPr lang="en-GB">
                <a:effectLst/>
              </a:rPr>
              <a:t> as </a:t>
            </a:r>
            <a:r>
              <a:rPr lang="en-GB" err="1">
                <a:effectLst/>
              </a:rPr>
              <a:t>eatur</a:t>
            </a:r>
            <a:r>
              <a:rPr lang="en-GB">
                <a:effectLst/>
              </a:rPr>
              <a:t> </a:t>
            </a:r>
            <a:r>
              <a:rPr lang="en-GB" err="1">
                <a:effectLst/>
              </a:rPr>
              <a:t>reptas</a:t>
            </a:r>
            <a:r>
              <a:rPr lang="en-GB">
                <a:effectLst/>
              </a:rPr>
              <a:t> </a:t>
            </a:r>
            <a:r>
              <a:rPr lang="en-GB" err="1">
                <a:effectLst/>
              </a:rPr>
              <a:t>eaquis</a:t>
            </a:r>
            <a:r>
              <a:rPr lang="en-GB">
                <a:effectLst/>
              </a:rPr>
              <a:t> eat </a:t>
            </a:r>
            <a:r>
              <a:rPr lang="en-GB" err="1">
                <a:effectLst/>
              </a:rPr>
              <a:t>expliquatur</a:t>
            </a:r>
            <a:r>
              <a:rPr lang="en-GB">
                <a:effectLst/>
              </a:rPr>
              <a:t> as </a:t>
            </a:r>
            <a:r>
              <a:rPr lang="en-GB" err="1">
                <a:effectLst/>
              </a:rPr>
              <a:t>aut</a:t>
            </a:r>
            <a:r>
              <a:rPr lang="en-GB">
                <a:effectLst/>
              </a:rPr>
              <a:t> archil </a:t>
            </a:r>
            <a:r>
              <a:rPr lang="en-GB" err="1">
                <a:effectLst/>
              </a:rPr>
              <a:t>ipic</a:t>
            </a:r>
            <a:r>
              <a:rPr lang="en-GB">
                <a:effectLst/>
              </a:rPr>
              <a:t> rem. </a:t>
            </a:r>
            <a:r>
              <a:rPr lang="en-GB" err="1">
                <a:effectLst/>
              </a:rPr>
              <a:t>Nequo</a:t>
            </a:r>
            <a:r>
              <a:rPr lang="en-GB">
                <a:effectLst/>
              </a:rPr>
              <a:t> </a:t>
            </a:r>
            <a:r>
              <a:rPr lang="en-GB" err="1">
                <a:effectLst/>
              </a:rPr>
              <a:t>coritatur</a:t>
            </a:r>
            <a:r>
              <a:rPr lang="en-GB">
                <a:effectLst/>
              </a:rPr>
              <a:t>, </a:t>
            </a:r>
            <a:r>
              <a:rPr lang="en-GB" err="1">
                <a:effectLst/>
              </a:rPr>
              <a:t>enis</a:t>
            </a:r>
            <a:r>
              <a:rPr lang="en-GB">
                <a:effectLst/>
              </a:rPr>
              <a:t> </a:t>
            </a:r>
            <a:r>
              <a:rPr lang="en-GB" err="1">
                <a:effectLst/>
              </a:rPr>
              <a:t>molorescid</a:t>
            </a:r>
            <a:r>
              <a:rPr lang="en-GB">
                <a:effectLst/>
              </a:rPr>
              <a:t> </a:t>
            </a:r>
            <a:r>
              <a:rPr lang="en-GB" err="1">
                <a:effectLst/>
              </a:rPr>
              <a:t>totaquae</a:t>
            </a:r>
            <a:r>
              <a:rPr lang="en-GB">
                <a:effectLst/>
              </a:rPr>
              <a:t> </a:t>
            </a:r>
            <a:r>
              <a:rPr lang="en-GB" err="1">
                <a:effectLst/>
              </a:rPr>
              <a:t>sam</a:t>
            </a:r>
            <a:r>
              <a:rPr lang="en-GB">
                <a:effectLst/>
              </a:rPr>
              <a:t> </a:t>
            </a:r>
            <a:r>
              <a:rPr lang="en-GB" err="1">
                <a:effectLst/>
              </a:rPr>
              <a:t>rae</a:t>
            </a:r>
            <a:r>
              <a:rPr lang="en-GB">
                <a:effectLst/>
              </a:rPr>
              <a:t> </a:t>
            </a:r>
            <a:r>
              <a:rPr lang="en-GB" err="1">
                <a:effectLst/>
              </a:rPr>
              <a:t>serit</a:t>
            </a:r>
            <a:r>
              <a:rPr lang="en-GB">
                <a:effectLst/>
              </a:rPr>
              <a:t> </a:t>
            </a:r>
            <a:r>
              <a:rPr lang="en-GB" err="1">
                <a:effectLst/>
              </a:rPr>
              <a:t>autemquas</a:t>
            </a:r>
            <a:r>
              <a:rPr lang="en-GB">
                <a:effectLst/>
              </a:rPr>
              <a:t>.</a:t>
            </a:r>
          </a:p>
          <a:p>
            <a:pPr marL="0" indent="0">
              <a:buNone/>
            </a:pPr>
            <a:r>
              <a:rPr lang="en-GB" err="1">
                <a:effectLst/>
              </a:rPr>
              <a:t>Velicae</a:t>
            </a:r>
            <a:r>
              <a:rPr lang="en-GB">
                <a:effectLst/>
              </a:rPr>
              <a:t> </a:t>
            </a:r>
            <a:r>
              <a:rPr lang="en-GB" err="1">
                <a:effectLst/>
              </a:rPr>
              <a:t>riaerum</a:t>
            </a:r>
            <a:r>
              <a:rPr lang="en-GB">
                <a:effectLst/>
              </a:rPr>
              <a:t> </a:t>
            </a:r>
            <a:r>
              <a:rPr lang="en-GB" err="1">
                <a:effectLst/>
              </a:rPr>
              <a:t>sandam</a:t>
            </a:r>
            <a:r>
              <a:rPr lang="en-GB">
                <a:effectLst/>
              </a:rPr>
              <a:t> </a:t>
            </a:r>
            <a:r>
              <a:rPr lang="en-GB" err="1">
                <a:effectLst/>
              </a:rPr>
              <a:t>eati</a:t>
            </a:r>
            <a:r>
              <a:rPr lang="en-GB">
                <a:effectLst/>
              </a:rPr>
              <a:t> </a:t>
            </a:r>
            <a:r>
              <a:rPr lang="en-GB" err="1">
                <a:effectLst/>
              </a:rPr>
              <a:t>tem</a:t>
            </a:r>
            <a:r>
              <a:rPr lang="en-GB">
                <a:effectLst/>
              </a:rPr>
              <a:t> qui </a:t>
            </a:r>
            <a:r>
              <a:rPr lang="en-GB" err="1">
                <a:effectLst/>
              </a:rPr>
              <a:t>alist</a:t>
            </a:r>
            <a:r>
              <a:rPr lang="en-GB">
                <a:effectLst/>
              </a:rPr>
              <a:t> unt et </a:t>
            </a:r>
            <a:r>
              <a:rPr lang="en-GB" err="1">
                <a:effectLst/>
              </a:rPr>
              <a:t>fugitibusae</a:t>
            </a:r>
            <a:r>
              <a:rPr lang="en-GB">
                <a:effectLst/>
              </a:rPr>
              <a:t> </a:t>
            </a:r>
            <a:r>
              <a:rPr lang="en-GB" err="1">
                <a:effectLst/>
              </a:rPr>
              <a:t>incium</a:t>
            </a:r>
            <a:r>
              <a:rPr lang="en-GB">
                <a:effectLst/>
              </a:rPr>
              <a:t> </a:t>
            </a:r>
            <a:r>
              <a:rPr lang="en-GB" err="1">
                <a:effectLst/>
              </a:rPr>
              <a:t>ium</a:t>
            </a:r>
            <a:r>
              <a:rPr lang="en-GB">
                <a:effectLst/>
              </a:rPr>
              <a:t> </a:t>
            </a:r>
            <a:r>
              <a:rPr lang="en-GB" err="1">
                <a:effectLst/>
              </a:rPr>
              <a:t>volupid</a:t>
            </a:r>
            <a:r>
              <a:rPr lang="en-GB">
                <a:effectLst/>
              </a:rPr>
              <a:t> </a:t>
            </a:r>
            <a:r>
              <a:rPr lang="en-GB" err="1">
                <a:effectLst/>
              </a:rPr>
              <a:t>quam</a:t>
            </a:r>
            <a:r>
              <a:rPr lang="en-GB">
                <a:effectLst/>
              </a:rPr>
              <a:t> </a:t>
            </a:r>
            <a:r>
              <a:rPr lang="en-GB" err="1">
                <a:effectLst/>
              </a:rPr>
              <a:t>soluptati</a:t>
            </a:r>
            <a:r>
              <a:rPr lang="en-GB">
                <a:effectLst/>
              </a:rPr>
              <a:t> </a:t>
            </a:r>
            <a:r>
              <a:rPr lang="en-GB" err="1">
                <a:effectLst/>
              </a:rPr>
              <a:t>odis</a:t>
            </a:r>
            <a:r>
              <a:rPr lang="en-GB">
                <a:effectLst/>
              </a:rPr>
              <a:t> </a:t>
            </a:r>
            <a:r>
              <a:rPr lang="en-GB" err="1">
                <a:effectLst/>
              </a:rPr>
              <a:t>dolligent</a:t>
            </a:r>
            <a:r>
              <a:rPr lang="en-GB">
                <a:effectLst/>
              </a:rPr>
              <a:t>, </a:t>
            </a:r>
            <a:r>
              <a:rPr lang="en-GB" err="1">
                <a:effectLst/>
              </a:rPr>
              <a:t>sam</a:t>
            </a:r>
            <a:r>
              <a:rPr lang="en-GB">
                <a:effectLst/>
              </a:rPr>
              <a:t> </a:t>
            </a:r>
            <a:r>
              <a:rPr lang="en-GB" err="1">
                <a:effectLst/>
              </a:rPr>
              <a:t>quas</a:t>
            </a:r>
            <a:r>
              <a:rPr lang="en-GB">
                <a:effectLst/>
              </a:rPr>
              <a:t> </a:t>
            </a:r>
            <a:r>
              <a:rPr lang="en-GB" err="1">
                <a:effectLst/>
              </a:rPr>
              <a:t>accum</a:t>
            </a:r>
            <a:r>
              <a:rPr lang="en-GB">
                <a:effectLst/>
              </a:rPr>
              <a:t> </a:t>
            </a:r>
            <a:r>
              <a:rPr lang="en-GB" err="1">
                <a:effectLst/>
              </a:rPr>
              <a:t>dus</a:t>
            </a:r>
            <a:r>
              <a:rPr lang="en-GB">
                <a:effectLst/>
              </a:rPr>
              <a:t> sit </a:t>
            </a:r>
            <a:r>
              <a:rPr lang="en-GB" err="1">
                <a:effectLst/>
              </a:rPr>
              <a:t>expliquae</a:t>
            </a:r>
            <a:r>
              <a:rPr lang="en-GB">
                <a:effectLst/>
              </a:rPr>
              <a:t> et </a:t>
            </a:r>
            <a:r>
              <a:rPr lang="en-GB" err="1">
                <a:effectLst/>
              </a:rPr>
              <a:t>fuga</a:t>
            </a:r>
            <a:r>
              <a:rPr lang="en-GB">
                <a:effectLst/>
              </a:rPr>
              <a:t>.</a:t>
            </a:r>
          </a:p>
          <a:p>
            <a:pPr marL="0" indent="0">
              <a:buNone/>
            </a:pPr>
            <a:endParaRPr lang="en-GB"/>
          </a:p>
        </p:txBody>
      </p:sp>
      <p:sp>
        <p:nvSpPr>
          <p:cNvPr id="77" name="Text Placeholder 76">
            <a:extLst>
              <a:ext uri="{FF2B5EF4-FFF2-40B4-BE49-F238E27FC236}">
                <a16:creationId xmlns:a16="http://schemas.microsoft.com/office/drawing/2014/main" id="{60CB9C8B-9570-8D68-78D5-C1B4B90C47B7}"/>
              </a:ext>
            </a:extLst>
          </p:cNvPr>
          <p:cNvSpPr>
            <a:spLocks noGrp="1"/>
          </p:cNvSpPr>
          <p:nvPr>
            <p:ph type="body" sz="quarter" idx="23"/>
          </p:nvPr>
        </p:nvSpPr>
        <p:spPr/>
        <p:txBody>
          <a:bodyPr lIns="144000" rIns="144000"/>
          <a:lstStyle/>
          <a:p>
            <a:pPr marL="0" indent="0">
              <a:buNone/>
            </a:pPr>
            <a:r>
              <a:rPr lang="en-GB" b="1">
                <a:effectLst/>
              </a:rPr>
              <a:t>Aut archil</a:t>
            </a:r>
          </a:p>
          <a:p>
            <a:pPr marL="0" indent="0">
              <a:buNone/>
            </a:pPr>
            <a:r>
              <a:rPr lang="en-GB">
                <a:effectLst/>
              </a:rPr>
              <a:t>Intotaerum et laudandi sam labor as eatur reptas eaquis eat expliquatur as aut archil ipic rem. Nequo coritatur, enis molorescid totaquae sam rae serit autemquas.</a:t>
            </a:r>
          </a:p>
          <a:p>
            <a:pPr marL="0" indent="0">
              <a:buNone/>
            </a:pPr>
            <a:r>
              <a:rPr lang="en-GB">
                <a:effectLst/>
              </a:rPr>
              <a:t>Harum intotaerum et laudandi sam labor as eatur reptas eaquis eat expliquatur as aut archil ipic rem. Nequo coritatur, enis molorescid que.</a:t>
            </a:r>
          </a:p>
          <a:p>
            <a:pPr marL="0" indent="0">
              <a:buNone/>
            </a:pPr>
            <a:endParaRPr lang="en-GB"/>
          </a:p>
        </p:txBody>
      </p:sp>
      <p:sp>
        <p:nvSpPr>
          <p:cNvPr id="78" name="Text Placeholder 77">
            <a:extLst>
              <a:ext uri="{FF2B5EF4-FFF2-40B4-BE49-F238E27FC236}">
                <a16:creationId xmlns:a16="http://schemas.microsoft.com/office/drawing/2014/main" id="{C67F0C63-7205-5A51-0057-56C06F769154}"/>
              </a:ext>
            </a:extLst>
          </p:cNvPr>
          <p:cNvSpPr>
            <a:spLocks noGrp="1"/>
          </p:cNvSpPr>
          <p:nvPr>
            <p:ph type="body" sz="quarter" idx="24"/>
          </p:nvPr>
        </p:nvSpPr>
        <p:spPr/>
        <p:txBody>
          <a:bodyPr lIns="144000" rIns="144000"/>
          <a:lstStyle/>
          <a:p>
            <a:pPr marL="0" indent="0">
              <a:buNone/>
            </a:pPr>
            <a:r>
              <a:rPr lang="en-GB" b="1" err="1"/>
              <a:t>Aut</a:t>
            </a:r>
            <a:r>
              <a:rPr lang="en-GB" b="1"/>
              <a:t> archil</a:t>
            </a:r>
          </a:p>
          <a:p>
            <a:pPr marL="0" indent="0">
              <a:buNone/>
            </a:pP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a:t>
            </a:r>
            <a:r>
              <a:rPr lang="en-GB" err="1"/>
              <a:t>totaquae</a:t>
            </a:r>
            <a:r>
              <a:rPr lang="en-GB"/>
              <a:t> </a:t>
            </a:r>
            <a:r>
              <a:rPr lang="en-GB" err="1"/>
              <a:t>sam</a:t>
            </a:r>
            <a:r>
              <a:rPr lang="en-GB"/>
              <a:t> </a:t>
            </a:r>
            <a:r>
              <a:rPr lang="en-GB" err="1"/>
              <a:t>rae</a:t>
            </a:r>
            <a:r>
              <a:rPr lang="en-GB"/>
              <a:t> </a:t>
            </a:r>
            <a:r>
              <a:rPr lang="en-GB" err="1"/>
              <a:t>serit</a:t>
            </a:r>
            <a:r>
              <a:rPr lang="en-GB"/>
              <a:t> </a:t>
            </a:r>
            <a:r>
              <a:rPr lang="en-GB" err="1"/>
              <a:t>autemquas</a:t>
            </a:r>
            <a:r>
              <a:rPr lang="en-GB"/>
              <a:t>.</a:t>
            </a:r>
          </a:p>
          <a:p>
            <a:pPr marL="0" indent="0">
              <a:buNone/>
            </a:pPr>
            <a:r>
              <a:rPr lang="en-GB"/>
              <a:t>Harum </a:t>
            </a:r>
            <a:r>
              <a:rPr lang="en-GB" err="1"/>
              <a:t>intotaerum</a:t>
            </a:r>
            <a:r>
              <a:rPr lang="en-GB"/>
              <a:t> et </a:t>
            </a:r>
            <a:r>
              <a:rPr lang="en-GB" err="1"/>
              <a:t>laudandi</a:t>
            </a:r>
            <a:r>
              <a:rPr lang="en-GB"/>
              <a:t> </a:t>
            </a:r>
            <a:r>
              <a:rPr lang="en-GB" err="1"/>
              <a:t>sam</a:t>
            </a:r>
            <a:r>
              <a:rPr lang="en-GB"/>
              <a:t> </a:t>
            </a:r>
            <a:r>
              <a:rPr lang="en-GB" err="1"/>
              <a:t>labor</a:t>
            </a:r>
            <a:r>
              <a:rPr lang="en-GB"/>
              <a:t> as </a:t>
            </a:r>
            <a:r>
              <a:rPr lang="en-GB" err="1"/>
              <a:t>eatur</a:t>
            </a:r>
            <a:r>
              <a:rPr lang="en-GB"/>
              <a:t> </a:t>
            </a:r>
            <a:r>
              <a:rPr lang="en-GB" err="1"/>
              <a:t>reptas</a:t>
            </a:r>
            <a:r>
              <a:rPr lang="en-GB"/>
              <a:t> </a:t>
            </a:r>
            <a:r>
              <a:rPr lang="en-GB" err="1"/>
              <a:t>eaquis</a:t>
            </a:r>
            <a:r>
              <a:rPr lang="en-GB"/>
              <a:t> eat </a:t>
            </a:r>
            <a:r>
              <a:rPr lang="en-GB" err="1"/>
              <a:t>expliquatur</a:t>
            </a:r>
            <a:r>
              <a:rPr lang="en-GB"/>
              <a:t> as </a:t>
            </a:r>
            <a:r>
              <a:rPr lang="en-GB" err="1"/>
              <a:t>aut</a:t>
            </a:r>
            <a:r>
              <a:rPr lang="en-GB"/>
              <a:t> archil </a:t>
            </a:r>
            <a:r>
              <a:rPr lang="en-GB" err="1"/>
              <a:t>ipic</a:t>
            </a:r>
            <a:r>
              <a:rPr lang="en-GB"/>
              <a:t> rem. </a:t>
            </a:r>
            <a:r>
              <a:rPr lang="en-GB" err="1"/>
              <a:t>Nequo</a:t>
            </a:r>
            <a:r>
              <a:rPr lang="en-GB"/>
              <a:t> </a:t>
            </a:r>
            <a:r>
              <a:rPr lang="en-GB" err="1"/>
              <a:t>coritatur</a:t>
            </a:r>
            <a:r>
              <a:rPr lang="en-GB"/>
              <a:t>, </a:t>
            </a:r>
            <a:r>
              <a:rPr lang="en-GB" err="1"/>
              <a:t>enis</a:t>
            </a:r>
            <a:r>
              <a:rPr lang="en-GB"/>
              <a:t> </a:t>
            </a:r>
            <a:r>
              <a:rPr lang="en-GB" err="1"/>
              <a:t>molorescid</a:t>
            </a:r>
            <a:r>
              <a:rPr lang="en-GB"/>
              <a:t> que.</a:t>
            </a:r>
          </a:p>
          <a:p>
            <a:pPr marL="0" indent="0">
              <a:buNone/>
            </a:pPr>
            <a:endParaRPr lang="en-GB"/>
          </a:p>
        </p:txBody>
      </p:sp>
      <p:pic>
        <p:nvPicPr>
          <p:cNvPr id="16" name="Picture Placeholder 15" descr="A person sitting at a desk with multiple monitors&#10;&#10;Description automatically generated">
            <a:extLst>
              <a:ext uri="{FF2B5EF4-FFF2-40B4-BE49-F238E27FC236}">
                <a16:creationId xmlns:a16="http://schemas.microsoft.com/office/drawing/2014/main" id="{58EAC566-8B58-0A24-CD85-D10E00F6F82E}"/>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958" t="1508" r="1390" b="1077"/>
          <a:stretch/>
        </p:blipFill>
        <p:spPr>
          <a:xfrm>
            <a:off x="469900" y="2060575"/>
            <a:ext cx="2695575" cy="1411287"/>
          </a:xfrm>
          <a:prstGeom prst="rect">
            <a:avLst/>
          </a:prstGeom>
        </p:spPr>
      </p:pic>
      <p:pic>
        <p:nvPicPr>
          <p:cNvPr id="18" name="Picture Placeholder 17" descr="A person and person kneeling on a walkway&#10;&#10;Description automatically generated">
            <a:extLst>
              <a:ext uri="{FF2B5EF4-FFF2-40B4-BE49-F238E27FC236}">
                <a16:creationId xmlns:a16="http://schemas.microsoft.com/office/drawing/2014/main" id="{D69872D8-3117-D921-39F5-B79F796CBE14}"/>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880" t="1171" r="972" b="828"/>
          <a:stretch/>
        </p:blipFill>
        <p:spPr>
          <a:xfrm>
            <a:off x="3324225" y="2060574"/>
            <a:ext cx="2692400" cy="1411287"/>
          </a:xfrm>
          <a:prstGeom prst="rect">
            <a:avLst/>
          </a:prstGeom>
        </p:spPr>
      </p:pic>
      <p:pic>
        <p:nvPicPr>
          <p:cNvPr id="20" name="Picture Placeholder 19" descr="A person walking in a factory&#10;&#10;Description automatically generated">
            <a:extLst>
              <a:ext uri="{FF2B5EF4-FFF2-40B4-BE49-F238E27FC236}">
                <a16:creationId xmlns:a16="http://schemas.microsoft.com/office/drawing/2014/main" id="{20FBF3A6-69D6-6313-B4FE-4C4086D652E1}"/>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l="1411" t="1021" r="675" b="1756"/>
          <a:stretch/>
        </p:blipFill>
        <p:spPr>
          <a:xfrm>
            <a:off x="6175374" y="2055813"/>
            <a:ext cx="2689226" cy="1411287"/>
          </a:xfrm>
          <a:prstGeom prst="rect">
            <a:avLst/>
          </a:prstGeom>
        </p:spPr>
      </p:pic>
      <p:pic>
        <p:nvPicPr>
          <p:cNvPr id="22" name="Picture Placeholder 21" descr="A large screen with a diagram on it&#10;&#10;Description automatically generated">
            <a:extLst>
              <a:ext uri="{FF2B5EF4-FFF2-40B4-BE49-F238E27FC236}">
                <a16:creationId xmlns:a16="http://schemas.microsoft.com/office/drawing/2014/main" id="{48684593-03AF-2BD5-5312-5C08A44BC3D1}"/>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995" t="1686" r="975" b="-1"/>
          <a:stretch/>
        </p:blipFill>
        <p:spPr>
          <a:xfrm>
            <a:off x="9030762" y="2055813"/>
            <a:ext cx="2681287" cy="1411287"/>
          </a:xfrm>
          <a:prstGeom prst="rect">
            <a:avLst/>
          </a:prstGeom>
        </p:spPr>
      </p:pic>
      <p:sp>
        <p:nvSpPr>
          <p:cNvPr id="4" name="Text Placeholder 3">
            <a:extLst>
              <a:ext uri="{FF2B5EF4-FFF2-40B4-BE49-F238E27FC236}">
                <a16:creationId xmlns:a16="http://schemas.microsoft.com/office/drawing/2014/main" id="{F5604359-CFA1-FC3A-F00E-01B72F7A6A2A}"/>
              </a:ext>
            </a:extLst>
          </p:cNvPr>
          <p:cNvSpPr>
            <a:spLocks noGrp="1"/>
          </p:cNvSpPr>
          <p:nvPr>
            <p:ph type="body" sz="half" idx="2"/>
          </p:nvPr>
        </p:nvSpPr>
        <p:spPr>
          <a:xfrm>
            <a:off x="473075" y="403200"/>
            <a:ext cx="4591050" cy="206339"/>
          </a:xfrm>
        </p:spPr>
        <p:txBody>
          <a:bodyPr/>
          <a:lstStyle/>
          <a:p>
            <a:r>
              <a:rPr lang="en-GB"/>
              <a:t>Running header</a:t>
            </a:r>
          </a:p>
        </p:txBody>
      </p:sp>
      <p:sp>
        <p:nvSpPr>
          <p:cNvPr id="99" name="TextBox 98">
            <a:extLst>
              <a:ext uri="{FF2B5EF4-FFF2-40B4-BE49-F238E27FC236}">
                <a16:creationId xmlns:a16="http://schemas.microsoft.com/office/drawing/2014/main" id="{0646383B-A5AF-FADC-6CC0-23E1FE486D1D}"/>
              </a:ext>
            </a:extLst>
          </p:cNvPr>
          <p:cNvSpPr txBox="1"/>
          <p:nvPr/>
        </p:nvSpPr>
        <p:spPr>
          <a:xfrm>
            <a:off x="469900" y="5338619"/>
            <a:ext cx="1905000" cy="815556"/>
          </a:xfrm>
          <a:prstGeom prst="rect">
            <a:avLst/>
          </a:prstGeom>
          <a:noFill/>
        </p:spPr>
        <p:txBody>
          <a:bodyPr wrap="square" lIns="144000" tIns="0" rIns="0" bIns="36000" rtlCol="0" anchor="b" anchorCtr="0">
            <a:noAutofit/>
          </a:bodyPr>
          <a:lstStyle/>
          <a:p>
            <a:r>
              <a:rPr lang="en-GB" sz="900" b="1" err="1">
                <a:effectLst/>
              </a:rPr>
              <a:t>Expliquatur</a:t>
            </a:r>
            <a:br>
              <a:rPr lang="en-GB" sz="800" b="1">
                <a:effectLst/>
              </a:rPr>
            </a:br>
            <a:r>
              <a:rPr lang="en-GB" sz="4000">
                <a:solidFill>
                  <a:srgbClr val="FA000F"/>
                </a:solidFill>
                <a:effectLst/>
              </a:rPr>
              <a:t>+68%</a:t>
            </a:r>
            <a:endParaRPr lang="en-GB" sz="4000">
              <a:effectLst/>
            </a:endParaRPr>
          </a:p>
        </p:txBody>
      </p:sp>
      <p:sp>
        <p:nvSpPr>
          <p:cNvPr id="100" name="TextBox 99">
            <a:extLst>
              <a:ext uri="{FF2B5EF4-FFF2-40B4-BE49-F238E27FC236}">
                <a16:creationId xmlns:a16="http://schemas.microsoft.com/office/drawing/2014/main" id="{91E2B985-FE07-EDE9-2D46-8C848367652C}"/>
              </a:ext>
            </a:extLst>
          </p:cNvPr>
          <p:cNvSpPr txBox="1"/>
          <p:nvPr/>
        </p:nvSpPr>
        <p:spPr>
          <a:xfrm>
            <a:off x="3324224" y="5338619"/>
            <a:ext cx="1898651" cy="815556"/>
          </a:xfrm>
          <a:prstGeom prst="rect">
            <a:avLst/>
          </a:prstGeom>
          <a:noFill/>
        </p:spPr>
        <p:txBody>
          <a:bodyPr wrap="square" lIns="144000" tIns="0" rIns="0" bIns="36000" rtlCol="0" anchor="b" anchorCtr="0">
            <a:noAutofit/>
          </a:bodyPr>
          <a:lstStyle/>
          <a:p>
            <a:r>
              <a:rPr lang="en-GB" sz="900" b="1" err="1">
                <a:effectLst/>
              </a:rPr>
              <a:t>Molorescid</a:t>
            </a:r>
            <a:br>
              <a:rPr lang="en-GB" sz="800" b="1">
                <a:effectLst/>
              </a:rPr>
            </a:br>
            <a:r>
              <a:rPr lang="en-GB" sz="4000">
                <a:solidFill>
                  <a:srgbClr val="FA000F"/>
                </a:solidFill>
                <a:effectLst/>
              </a:rPr>
              <a:t>-3%</a:t>
            </a:r>
            <a:endParaRPr lang="en-GB" sz="4000">
              <a:effectLst/>
            </a:endParaRPr>
          </a:p>
        </p:txBody>
      </p:sp>
      <p:sp>
        <p:nvSpPr>
          <p:cNvPr id="101" name="TextBox 100">
            <a:extLst>
              <a:ext uri="{FF2B5EF4-FFF2-40B4-BE49-F238E27FC236}">
                <a16:creationId xmlns:a16="http://schemas.microsoft.com/office/drawing/2014/main" id="{5BB2A69D-FF8F-F6B1-B710-2D90BEF9DBD2}"/>
              </a:ext>
            </a:extLst>
          </p:cNvPr>
          <p:cNvSpPr txBox="1"/>
          <p:nvPr/>
        </p:nvSpPr>
        <p:spPr>
          <a:xfrm>
            <a:off x="6175375" y="5338619"/>
            <a:ext cx="1905000" cy="815556"/>
          </a:xfrm>
          <a:prstGeom prst="rect">
            <a:avLst/>
          </a:prstGeom>
          <a:noFill/>
        </p:spPr>
        <p:txBody>
          <a:bodyPr wrap="square" lIns="144000" tIns="0" rIns="0" bIns="36000" rtlCol="0" anchor="b" anchorCtr="0">
            <a:noAutofit/>
          </a:bodyPr>
          <a:lstStyle/>
          <a:p>
            <a:r>
              <a:rPr lang="en-GB" sz="900" b="1" err="1">
                <a:effectLst/>
              </a:rPr>
              <a:t>Annuto</a:t>
            </a:r>
            <a:r>
              <a:rPr lang="en-GB" sz="900" b="1">
                <a:effectLst/>
              </a:rPr>
              <a:t> </a:t>
            </a:r>
            <a:r>
              <a:rPr lang="en-GB" sz="900" b="1" err="1">
                <a:effectLst/>
              </a:rPr>
              <a:t>pesitos</a:t>
            </a:r>
            <a:br>
              <a:rPr lang="en-GB" sz="800" b="1">
                <a:effectLst/>
              </a:rPr>
            </a:br>
            <a:r>
              <a:rPr lang="en-GB" sz="4000">
                <a:solidFill>
                  <a:srgbClr val="FA000F"/>
                </a:solidFill>
                <a:effectLst/>
              </a:rPr>
              <a:t>+12%</a:t>
            </a:r>
            <a:endParaRPr lang="en-GB" sz="4000">
              <a:effectLst/>
            </a:endParaRPr>
          </a:p>
        </p:txBody>
      </p:sp>
      <p:sp>
        <p:nvSpPr>
          <p:cNvPr id="102" name="TextBox 101">
            <a:extLst>
              <a:ext uri="{FF2B5EF4-FFF2-40B4-BE49-F238E27FC236}">
                <a16:creationId xmlns:a16="http://schemas.microsoft.com/office/drawing/2014/main" id="{AF635F26-E7E1-3C78-C4A0-6A65E1E3ED37}"/>
              </a:ext>
            </a:extLst>
          </p:cNvPr>
          <p:cNvSpPr txBox="1"/>
          <p:nvPr/>
        </p:nvSpPr>
        <p:spPr>
          <a:xfrm>
            <a:off x="9029699" y="5338619"/>
            <a:ext cx="1898651" cy="815556"/>
          </a:xfrm>
          <a:prstGeom prst="rect">
            <a:avLst/>
          </a:prstGeom>
          <a:noFill/>
        </p:spPr>
        <p:txBody>
          <a:bodyPr wrap="square" lIns="144000" tIns="0" rIns="0" bIns="36000" rtlCol="0" anchor="b" anchorCtr="0">
            <a:noAutofit/>
          </a:bodyPr>
          <a:lstStyle/>
          <a:p>
            <a:r>
              <a:rPr lang="en-GB" sz="900" b="1" err="1">
                <a:effectLst/>
              </a:rPr>
              <a:t>Coritatur</a:t>
            </a:r>
            <a:br>
              <a:rPr lang="en-GB" sz="800" b="1">
                <a:effectLst/>
              </a:rPr>
            </a:br>
            <a:r>
              <a:rPr lang="en-GB" sz="4000">
                <a:solidFill>
                  <a:srgbClr val="FA000F"/>
                </a:solidFill>
                <a:effectLst/>
              </a:rPr>
              <a:t>-2.5%</a:t>
            </a:r>
            <a:endParaRPr lang="en-GB" sz="4000">
              <a:effectLst/>
            </a:endParaRPr>
          </a:p>
        </p:txBody>
      </p:sp>
    </p:spTree>
    <p:extLst>
      <p:ext uri="{BB962C8B-B14F-4D97-AF65-F5344CB8AC3E}">
        <p14:creationId xmlns:p14="http://schemas.microsoft.com/office/powerpoint/2010/main" val="3792800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033-C09B-E02C-8662-D833F6FDBAC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544F4-AC9B-8FC6-E485-B259807C1B66}"/>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CECAD18D-2810-4B51-9807-9542BB50494D}"/>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61</a:t>
            </a:fld>
            <a:endParaRPr lang="en-GB"/>
          </a:p>
        </p:txBody>
      </p:sp>
      <p:sp>
        <p:nvSpPr>
          <p:cNvPr id="5" name="Title 4">
            <a:extLst>
              <a:ext uri="{FF2B5EF4-FFF2-40B4-BE49-F238E27FC236}">
                <a16:creationId xmlns:a16="http://schemas.microsoft.com/office/drawing/2014/main" id="{5E23EF2E-C10F-AD1A-D958-098ECB4810F3}"/>
              </a:ext>
            </a:extLst>
          </p:cNvPr>
          <p:cNvSpPr>
            <a:spLocks noGrp="1"/>
          </p:cNvSpPr>
          <p:nvPr>
            <p:ph type="title"/>
          </p:nvPr>
        </p:nvSpPr>
        <p:spPr>
          <a:xfrm>
            <a:off x="469899" y="698500"/>
            <a:ext cx="7445375" cy="304699"/>
          </a:xfrm>
        </p:spPr>
        <p:txBody>
          <a:bodyPr/>
          <a:lstStyle/>
          <a:p>
            <a:r>
              <a:rPr lang="en-GB" err="1"/>
              <a:t>Moloetis</a:t>
            </a:r>
            <a:r>
              <a:rPr lang="en-GB"/>
              <a:t> </a:t>
            </a:r>
            <a:r>
              <a:rPr lang="en-GB" err="1"/>
              <a:t>onempor</a:t>
            </a:r>
            <a:r>
              <a:rPr lang="en-GB"/>
              <a:t> </a:t>
            </a:r>
            <a:r>
              <a:rPr lang="en-GB" err="1"/>
              <a:t>ratemo</a:t>
            </a:r>
            <a:r>
              <a:rPr lang="en-GB"/>
              <a:t> </a:t>
            </a:r>
            <a:br>
              <a:rPr lang="en-GB"/>
            </a:br>
            <a:r>
              <a:rPr lang="en-GB" err="1"/>
              <a:t>voluptaque</a:t>
            </a:r>
            <a:r>
              <a:rPr lang="en-GB"/>
              <a:t> </a:t>
            </a:r>
            <a:r>
              <a:rPr lang="en-GB" err="1"/>
              <a:t>conemquo</a:t>
            </a:r>
            <a:br>
              <a:rPr lang="en-GB"/>
            </a:br>
            <a:endParaRPr lang="en-GB"/>
          </a:p>
        </p:txBody>
      </p:sp>
      <p:sp>
        <p:nvSpPr>
          <p:cNvPr id="6" name="Text Placeholder 5">
            <a:extLst>
              <a:ext uri="{FF2B5EF4-FFF2-40B4-BE49-F238E27FC236}">
                <a16:creationId xmlns:a16="http://schemas.microsoft.com/office/drawing/2014/main" id="{993D2F49-8507-6420-31ED-A3F0D8EE58EF}"/>
              </a:ext>
            </a:extLst>
          </p:cNvPr>
          <p:cNvSpPr>
            <a:spLocks noGrp="1"/>
          </p:cNvSpPr>
          <p:nvPr>
            <p:ph type="body" sz="quarter" idx="13"/>
          </p:nvPr>
        </p:nvSpPr>
        <p:spPr>
          <a:xfrm>
            <a:off x="473074" y="2060575"/>
            <a:ext cx="2698749" cy="4098925"/>
          </a:xfrm>
        </p:spPr>
        <p:txBody>
          <a:bodyPr/>
          <a:lstStyle/>
          <a:p>
            <a:pPr marL="0" indent="0">
              <a:buNone/>
            </a:pPr>
            <a:r>
              <a:rPr lang="en-GB" err="1"/>
              <a:t>Aribus</a:t>
            </a:r>
            <a:r>
              <a:rPr lang="en-GB"/>
              <a:t> estrum </a:t>
            </a:r>
            <a:r>
              <a:rPr lang="en-GB" err="1"/>
              <a:t>quatius</a:t>
            </a:r>
            <a:r>
              <a:rPr lang="en-GB"/>
              <a:t> </a:t>
            </a:r>
            <a:r>
              <a:rPr lang="en-GB" err="1"/>
              <a:t>aut</a:t>
            </a:r>
            <a:r>
              <a:rPr lang="en-GB"/>
              <a:t> </a:t>
            </a:r>
            <a:r>
              <a:rPr lang="en-GB" err="1"/>
              <a:t>eturtae</a:t>
            </a:r>
            <a:r>
              <a:rPr lang="en-GB"/>
              <a:t> </a:t>
            </a:r>
            <a:br>
              <a:rPr lang="en-GB"/>
            </a:br>
            <a:r>
              <a:rPr lang="en-GB"/>
              <a:t>se </a:t>
            </a:r>
            <a:r>
              <a:rPr lang="en-GB" err="1"/>
              <a:t>nonse</a:t>
            </a:r>
            <a:r>
              <a:rPr lang="en-GB"/>
              <a:t> </a:t>
            </a:r>
            <a:r>
              <a:rPr lang="en-GB" err="1"/>
              <a:t>optae</a:t>
            </a:r>
            <a:r>
              <a:rPr lang="en-GB"/>
              <a:t> </a:t>
            </a:r>
            <a:r>
              <a:rPr lang="en-GB" err="1"/>
              <a:t>vollam</a:t>
            </a:r>
            <a:r>
              <a:rPr lang="en-GB"/>
              <a:t> quid </a:t>
            </a:r>
            <a:r>
              <a:rPr lang="en-GB" err="1"/>
              <a:t>rempore</a:t>
            </a:r>
            <a:r>
              <a:rPr lang="en-GB"/>
              <a:t> </a:t>
            </a:r>
            <a:r>
              <a:rPr lang="en-GB" err="1"/>
              <a:t>sam</a:t>
            </a:r>
            <a:r>
              <a:rPr lang="en-GB"/>
              <a:t> </a:t>
            </a:r>
            <a:r>
              <a:rPr lang="en-GB" err="1"/>
              <a:t>eum</a:t>
            </a:r>
            <a:r>
              <a:rPr lang="en-GB"/>
              <a:t> </a:t>
            </a:r>
            <a:r>
              <a:rPr lang="en-GB" err="1"/>
              <a:t>voloresendus</a:t>
            </a:r>
            <a:r>
              <a:rPr lang="en-GB"/>
              <a:t>.</a:t>
            </a:r>
            <a:br>
              <a:rPr lang="en-GB"/>
            </a:br>
            <a:r>
              <a:rPr lang="en-GB" err="1"/>
              <a:t>Volorend</a:t>
            </a:r>
            <a:r>
              <a:rPr lang="en-GB"/>
              <a:t> </a:t>
            </a:r>
            <a:r>
              <a:rPr lang="en-GB" err="1"/>
              <a:t>inctur</a:t>
            </a:r>
            <a:r>
              <a:rPr lang="en-GB"/>
              <a:t> net </a:t>
            </a:r>
            <a:r>
              <a:rPr lang="en-GB" err="1"/>
              <a:t>orestibus</a:t>
            </a:r>
            <a:r>
              <a:rPr lang="en-GB"/>
              <a:t> </a:t>
            </a:r>
            <a:r>
              <a:rPr lang="en-GB" err="1"/>
              <a:t>imagnimint</a:t>
            </a:r>
            <a:r>
              <a:rPr lang="en-GB"/>
              <a:t>, et ate </a:t>
            </a:r>
            <a:r>
              <a:rPr lang="en-GB" err="1"/>
              <a:t>conempor</a:t>
            </a:r>
            <a:r>
              <a:rPr lang="en-GB"/>
              <a:t> </a:t>
            </a:r>
            <a:r>
              <a:rPr lang="en-GB" err="1"/>
              <a:t>ratemo</a:t>
            </a:r>
            <a:r>
              <a:rPr lang="en-GB"/>
              <a:t> </a:t>
            </a:r>
            <a:r>
              <a:rPr lang="en-GB" err="1"/>
              <a:t>voluptaque</a:t>
            </a:r>
            <a:r>
              <a:rPr lang="en-GB"/>
              <a:t> </a:t>
            </a:r>
            <a:r>
              <a:rPr lang="en-GB" err="1"/>
              <a:t>orestibus</a:t>
            </a:r>
            <a:r>
              <a:rPr lang="en-GB"/>
              <a:t>.</a:t>
            </a:r>
          </a:p>
          <a:p>
            <a:pPr marL="0" indent="0">
              <a:buNone/>
            </a:pPr>
            <a:r>
              <a:rPr lang="en-GB" err="1"/>
              <a:t>Nequos</a:t>
            </a:r>
            <a:r>
              <a:rPr lang="en-GB"/>
              <a:t> </a:t>
            </a:r>
            <a:r>
              <a:rPr lang="en-GB" err="1"/>
              <a:t>nam</a:t>
            </a:r>
            <a:r>
              <a:rPr lang="en-GB"/>
              <a:t> </a:t>
            </a:r>
            <a:r>
              <a:rPr lang="en-GB" err="1"/>
              <a:t>ipsame</a:t>
            </a:r>
            <a:r>
              <a:rPr lang="en-GB"/>
              <a:t> </a:t>
            </a:r>
            <a:r>
              <a:rPr lang="en-GB" err="1"/>
              <a:t>orestibus</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a:t>
            </a:r>
            <a:r>
              <a:rPr lang="en-GB" err="1"/>
              <a:t>qeso</a:t>
            </a:r>
            <a:r>
              <a:rPr lang="en-GB"/>
              <a:t> </a:t>
            </a:r>
            <a:r>
              <a:rPr lang="en-GB" err="1"/>
              <a:t>rilla</a:t>
            </a:r>
            <a:r>
              <a:rPr lang="en-GB"/>
              <a:t>. </a:t>
            </a:r>
            <a:r>
              <a:rPr lang="en-GB" err="1"/>
              <a:t>Aspid</a:t>
            </a:r>
            <a:r>
              <a:rPr lang="en-GB"/>
              <a:t> </a:t>
            </a:r>
            <a:r>
              <a:rPr lang="en-GB" err="1"/>
              <a:t>quam</a:t>
            </a:r>
            <a:r>
              <a:rPr lang="en-GB"/>
              <a:t> cum </a:t>
            </a:r>
            <a:r>
              <a:rPr lang="en-GB" err="1"/>
              <a:t>fugiam</a:t>
            </a:r>
            <a:r>
              <a:rPr lang="en-GB"/>
              <a:t>. Nam </a:t>
            </a:r>
            <a:r>
              <a:rPr lang="en-GB" err="1"/>
              <a:t>ipsame</a:t>
            </a:r>
            <a:r>
              <a:rPr lang="en-GB"/>
              <a:t> que la ne </a:t>
            </a:r>
            <a:r>
              <a:rPr lang="en-GB" err="1"/>
              <a:t>molentis</a:t>
            </a:r>
            <a:r>
              <a:rPr lang="en-GB"/>
              <a:t> </a:t>
            </a:r>
            <a:r>
              <a:rPr lang="en-GB" err="1"/>
              <a:t>iduciam</a:t>
            </a:r>
            <a:r>
              <a:rPr lang="en-GB"/>
              <a:t> </a:t>
            </a:r>
            <a:r>
              <a:rPr lang="en-GB" err="1"/>
              <a:t>vellatur</a:t>
            </a:r>
            <a:r>
              <a:rPr lang="en-GB"/>
              <a:t> </a:t>
            </a:r>
            <a:r>
              <a:rPr lang="en-GB" err="1"/>
              <a:t>offic</a:t>
            </a:r>
            <a:r>
              <a:rPr lang="en-GB"/>
              <a:t> tore, </a:t>
            </a:r>
            <a:r>
              <a:rPr lang="en-GB" err="1"/>
              <a:t>quam</a:t>
            </a:r>
            <a:r>
              <a:rPr lang="en-GB"/>
              <a:t> verum, que </a:t>
            </a:r>
            <a:r>
              <a:rPr lang="en-GB" err="1"/>
              <a:t>cus</a:t>
            </a:r>
            <a:r>
              <a:rPr lang="en-GB"/>
              <a:t> molo voles </a:t>
            </a:r>
            <a:r>
              <a:rPr lang="en-GB" err="1"/>
              <a:t>nonseque</a:t>
            </a:r>
            <a:r>
              <a:rPr lang="en-GB"/>
              <a:t> </a:t>
            </a:r>
            <a:r>
              <a:rPr lang="en-GB" err="1"/>
              <a:t>voluptaque</a:t>
            </a:r>
            <a:r>
              <a:rPr lang="en-GB"/>
              <a:t> </a:t>
            </a:r>
            <a:r>
              <a:rPr lang="en-GB" err="1"/>
              <a:t>acipitae</a:t>
            </a:r>
            <a:r>
              <a:rPr lang="en-GB"/>
              <a:t> </a:t>
            </a:r>
            <a:r>
              <a:rPr lang="en-GB" err="1"/>
              <a:t>everun</a:t>
            </a:r>
            <a:r>
              <a:rPr lang="en-GB"/>
              <a:t> am </a:t>
            </a:r>
            <a:r>
              <a:rPr lang="en-GB" err="1"/>
              <a:t>vellatur</a:t>
            </a:r>
            <a:r>
              <a:rPr lang="en-GB"/>
              <a:t>.</a:t>
            </a:r>
          </a:p>
        </p:txBody>
      </p:sp>
      <p:sp>
        <p:nvSpPr>
          <p:cNvPr id="7" name="Text Placeholder 6">
            <a:extLst>
              <a:ext uri="{FF2B5EF4-FFF2-40B4-BE49-F238E27FC236}">
                <a16:creationId xmlns:a16="http://schemas.microsoft.com/office/drawing/2014/main" id="{A6F427C2-200F-A7ED-D12B-A909D419345F}"/>
              </a:ext>
            </a:extLst>
          </p:cNvPr>
          <p:cNvSpPr>
            <a:spLocks noGrp="1"/>
          </p:cNvSpPr>
          <p:nvPr>
            <p:ph type="body" sz="quarter" idx="21"/>
          </p:nvPr>
        </p:nvSpPr>
        <p:spPr>
          <a:xfrm>
            <a:off x="3330801"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43m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8" name="Text Placeholder 7">
            <a:extLst>
              <a:ext uri="{FF2B5EF4-FFF2-40B4-BE49-F238E27FC236}">
                <a16:creationId xmlns:a16="http://schemas.microsoft.com/office/drawing/2014/main" id="{41F66712-9FB1-E625-4481-D046E9C208DD}"/>
              </a:ext>
            </a:extLst>
          </p:cNvPr>
          <p:cNvSpPr>
            <a:spLocks noGrp="1"/>
          </p:cNvSpPr>
          <p:nvPr>
            <p:ph type="body" sz="quarter" idx="23"/>
          </p:nvPr>
        </p:nvSpPr>
        <p:spPr>
          <a:xfrm>
            <a:off x="6181950" y="1918800"/>
            <a:ext cx="2685823"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t>57m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9" name="Text Placeholder 8">
            <a:extLst>
              <a:ext uri="{FF2B5EF4-FFF2-40B4-BE49-F238E27FC236}">
                <a16:creationId xmlns:a16="http://schemas.microsoft.com/office/drawing/2014/main" id="{D75A0B0D-8915-F0D7-EE28-AA8FF7856BE4}"/>
              </a:ext>
            </a:extLst>
          </p:cNvPr>
          <p:cNvSpPr>
            <a:spLocks noGrp="1"/>
          </p:cNvSpPr>
          <p:nvPr>
            <p:ph type="body" sz="quarter" idx="24"/>
          </p:nvPr>
        </p:nvSpPr>
        <p:spPr>
          <a:xfrm>
            <a:off x="9033100" y="1918800"/>
            <a:ext cx="2679476" cy="4240700"/>
          </a:xfrm>
          <a:solidFill>
            <a:schemeClr val="accent6"/>
          </a:solidFill>
        </p:spPr>
        <p:txBody>
          <a:bodyPr lIns="144000" tIns="144000" rIns="144000" bIns="108000"/>
          <a:lstStyle/>
          <a:p>
            <a:pPr marL="0" indent="0">
              <a:buNone/>
            </a:pPr>
            <a:r>
              <a:rPr lang="en-GB"/>
              <a:t>Title here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sz="5000">
                <a:solidFill>
                  <a:schemeClr val="accent1"/>
                </a:solidFill>
              </a:rPr>
              <a:t>62m</a:t>
            </a:r>
          </a:p>
          <a:p>
            <a:pPr marL="0" indent="0">
              <a:buNone/>
            </a:pPr>
            <a:r>
              <a:rPr lang="en-GB" err="1"/>
              <a:t>Velendam</a:t>
            </a:r>
            <a:r>
              <a:rPr lang="en-GB"/>
              <a:t> </a:t>
            </a:r>
            <a:r>
              <a:rPr lang="en-GB" err="1"/>
              <a:t>eum</a:t>
            </a:r>
            <a:r>
              <a:rPr lang="en-GB"/>
              <a:t> </a:t>
            </a:r>
            <a:r>
              <a:rPr lang="en-GB" err="1"/>
              <a:t>nem</a:t>
            </a:r>
            <a:r>
              <a:rPr lang="en-GB"/>
              <a:t> et qui </a:t>
            </a:r>
            <a:br>
              <a:rPr lang="en-GB"/>
            </a:br>
            <a:r>
              <a:rPr lang="en-GB"/>
              <a:t>cone </a:t>
            </a:r>
            <a:r>
              <a:rPr lang="en-GB" err="1"/>
              <a:t>seque</a:t>
            </a:r>
            <a:r>
              <a:rPr lang="en-GB"/>
              <a:t> </a:t>
            </a:r>
            <a:r>
              <a:rPr lang="en-GB" err="1"/>
              <a:t>liqui</a:t>
            </a:r>
            <a:r>
              <a:rPr lang="en-GB"/>
              <a:t> </a:t>
            </a:r>
            <a:r>
              <a:rPr lang="en-GB" err="1"/>
              <a:t>conseque</a:t>
            </a:r>
            <a:r>
              <a:rPr lang="en-GB"/>
              <a:t> </a:t>
            </a:r>
            <a:r>
              <a:rPr lang="en-GB" err="1"/>
              <a:t>laut</a:t>
            </a:r>
            <a:r>
              <a:rPr lang="en-GB"/>
              <a:t> </a:t>
            </a:r>
            <a:r>
              <a:rPr lang="en-GB" err="1"/>
              <a:t>omnimpo</a:t>
            </a:r>
            <a:r>
              <a:rPr lang="en-GB"/>
              <a:t> </a:t>
            </a:r>
            <a:r>
              <a:rPr lang="en-GB" err="1"/>
              <a:t>rectend</a:t>
            </a:r>
            <a:r>
              <a:rPr lang="en-GB"/>
              <a:t> </a:t>
            </a:r>
            <a:r>
              <a:rPr lang="en-GB" err="1"/>
              <a:t>emquost</a:t>
            </a:r>
            <a:r>
              <a:rPr lang="en-GB"/>
              <a:t>.</a:t>
            </a:r>
          </a:p>
        </p:txBody>
      </p:sp>
      <p:sp>
        <p:nvSpPr>
          <p:cNvPr id="4" name="Text Placeholder 3">
            <a:extLst>
              <a:ext uri="{FF2B5EF4-FFF2-40B4-BE49-F238E27FC236}">
                <a16:creationId xmlns:a16="http://schemas.microsoft.com/office/drawing/2014/main" id="{66AB04B5-753D-24FF-AC42-E37F890A41E3}"/>
              </a:ext>
            </a:extLst>
          </p:cNvPr>
          <p:cNvSpPr>
            <a:spLocks noGrp="1"/>
          </p:cNvSpPr>
          <p:nvPr>
            <p:ph type="body" sz="half" idx="2"/>
          </p:nvPr>
        </p:nvSpPr>
        <p:spPr>
          <a:xfrm>
            <a:off x="473075" y="403200"/>
            <a:ext cx="4591050" cy="206339"/>
          </a:xfrm>
        </p:spPr>
        <p:txBody>
          <a:bodyPr/>
          <a:lstStyle/>
          <a:p>
            <a:r>
              <a:rPr lang="en-GB"/>
              <a:t>Running header</a:t>
            </a:r>
          </a:p>
        </p:txBody>
      </p:sp>
      <p:graphicFrame>
        <p:nvGraphicFramePr>
          <p:cNvPr id="10" name="Chart 9">
            <a:extLst>
              <a:ext uri="{FF2B5EF4-FFF2-40B4-BE49-F238E27FC236}">
                <a16:creationId xmlns:a16="http://schemas.microsoft.com/office/drawing/2014/main" id="{43A986C0-2159-3EA0-9DC8-B5ACA698A296}"/>
              </a:ext>
            </a:extLst>
          </p:cNvPr>
          <p:cNvGraphicFramePr/>
          <p:nvPr>
            <p:extLst>
              <p:ext uri="{D42A27DB-BD31-4B8C-83A1-F6EECF244321}">
                <p14:modId xmlns:p14="http://schemas.microsoft.com/office/powerpoint/2010/main" val="953267988"/>
              </p:ext>
            </p:extLst>
          </p:nvPr>
        </p:nvGraphicFramePr>
        <p:xfrm>
          <a:off x="3324225" y="2377440"/>
          <a:ext cx="2692800" cy="190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DEB4C972-B4DC-8B09-5A1D-B36F97DD6252}"/>
              </a:ext>
            </a:extLst>
          </p:cNvPr>
          <p:cNvGraphicFramePr/>
          <p:nvPr>
            <p:extLst>
              <p:ext uri="{D42A27DB-BD31-4B8C-83A1-F6EECF244321}">
                <p14:modId xmlns:p14="http://schemas.microsoft.com/office/powerpoint/2010/main" val="3493635910"/>
              </p:ext>
            </p:extLst>
          </p:nvPr>
        </p:nvGraphicFramePr>
        <p:xfrm>
          <a:off x="9029701" y="2349305"/>
          <a:ext cx="2692399" cy="19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CC9BA3E8-E765-F0E9-6C1C-3DAD4DF88D0E}"/>
              </a:ext>
            </a:extLst>
          </p:cNvPr>
          <p:cNvGraphicFramePr/>
          <p:nvPr>
            <p:extLst>
              <p:ext uri="{D42A27DB-BD31-4B8C-83A1-F6EECF244321}">
                <p14:modId xmlns:p14="http://schemas.microsoft.com/office/powerpoint/2010/main" val="1586156342"/>
              </p:ext>
            </p:extLst>
          </p:nvPr>
        </p:nvGraphicFramePr>
        <p:xfrm>
          <a:off x="6175376" y="2377440"/>
          <a:ext cx="2692399" cy="1908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9AC776F-D451-0BBE-7783-4ED8AF9375F7}"/>
              </a:ext>
            </a:extLst>
          </p:cNvPr>
          <p:cNvSpPr txBox="1"/>
          <p:nvPr/>
        </p:nvSpPr>
        <p:spPr>
          <a:xfrm>
            <a:off x="3812345" y="2742091"/>
            <a:ext cx="1730326" cy="1153551"/>
          </a:xfrm>
          <a:prstGeom prst="rect">
            <a:avLst/>
          </a:prstGeom>
          <a:noFill/>
        </p:spPr>
        <p:txBody>
          <a:bodyPr wrap="square" lIns="0" tIns="0" rIns="0" bIns="0" rtlCol="0" anchor="ctr">
            <a:noAutofit/>
          </a:bodyPr>
          <a:lstStyle/>
          <a:p>
            <a:pPr algn="ctr"/>
            <a:r>
              <a:rPr lang="en-GB" sz="2400">
                <a:solidFill>
                  <a:srgbClr val="0C0C0C"/>
                </a:solidFill>
              </a:rPr>
              <a:t>+68%</a:t>
            </a:r>
            <a:endParaRPr lang="en-GB" sz="2400" b="0">
              <a:solidFill>
                <a:srgbClr val="0C0C0C"/>
              </a:solidFill>
              <a:effectLst/>
              <a:latin typeface="+mn-lt"/>
            </a:endParaRPr>
          </a:p>
        </p:txBody>
      </p:sp>
      <p:sp>
        <p:nvSpPr>
          <p:cNvPr id="14" name="TextBox 13">
            <a:extLst>
              <a:ext uri="{FF2B5EF4-FFF2-40B4-BE49-F238E27FC236}">
                <a16:creationId xmlns:a16="http://schemas.microsoft.com/office/drawing/2014/main" id="{1CEECBE7-3A43-3FF8-A82C-60B31AB290D0}"/>
              </a:ext>
            </a:extLst>
          </p:cNvPr>
          <p:cNvSpPr txBox="1"/>
          <p:nvPr/>
        </p:nvSpPr>
        <p:spPr>
          <a:xfrm>
            <a:off x="6654019" y="2742091"/>
            <a:ext cx="1730326" cy="1153551"/>
          </a:xfrm>
          <a:prstGeom prst="rect">
            <a:avLst/>
          </a:prstGeom>
          <a:noFill/>
        </p:spPr>
        <p:txBody>
          <a:bodyPr wrap="square" lIns="0" tIns="0" rIns="0" bIns="0" rtlCol="0" anchor="ctr">
            <a:noAutofit/>
          </a:bodyPr>
          <a:lstStyle/>
          <a:p>
            <a:pPr algn="ctr"/>
            <a:r>
              <a:rPr lang="en-GB" sz="2400">
                <a:solidFill>
                  <a:srgbClr val="0C0C0C"/>
                </a:solidFill>
              </a:rPr>
              <a:t>+46%</a:t>
            </a:r>
            <a:endParaRPr lang="en-GB" sz="2400" b="0">
              <a:solidFill>
                <a:srgbClr val="0C0C0C"/>
              </a:solidFill>
              <a:effectLst/>
              <a:latin typeface="+mn-lt"/>
            </a:endParaRPr>
          </a:p>
        </p:txBody>
      </p:sp>
      <p:sp>
        <p:nvSpPr>
          <p:cNvPr id="16" name="TextBox 15">
            <a:extLst>
              <a:ext uri="{FF2B5EF4-FFF2-40B4-BE49-F238E27FC236}">
                <a16:creationId xmlns:a16="http://schemas.microsoft.com/office/drawing/2014/main" id="{687B4C8F-4F92-5765-6F48-019D74371C4A}"/>
              </a:ext>
            </a:extLst>
          </p:cNvPr>
          <p:cNvSpPr txBox="1"/>
          <p:nvPr/>
        </p:nvSpPr>
        <p:spPr>
          <a:xfrm>
            <a:off x="9507561" y="2742091"/>
            <a:ext cx="1730326" cy="1153551"/>
          </a:xfrm>
          <a:prstGeom prst="rect">
            <a:avLst/>
          </a:prstGeom>
          <a:noFill/>
        </p:spPr>
        <p:txBody>
          <a:bodyPr wrap="square" lIns="0" tIns="0" rIns="0" bIns="0" rtlCol="0" anchor="ctr">
            <a:noAutofit/>
          </a:bodyPr>
          <a:lstStyle/>
          <a:p>
            <a:pPr algn="ctr"/>
            <a:r>
              <a:rPr lang="en-GB" sz="2400">
                <a:solidFill>
                  <a:srgbClr val="0C0C0C"/>
                </a:solidFill>
              </a:rPr>
              <a:t>+21%</a:t>
            </a:r>
            <a:endParaRPr lang="en-GB" sz="2400" b="0">
              <a:solidFill>
                <a:srgbClr val="0C0C0C"/>
              </a:solidFill>
              <a:effectLst/>
              <a:latin typeface="+mn-lt"/>
            </a:endParaRPr>
          </a:p>
        </p:txBody>
      </p:sp>
    </p:spTree>
    <p:extLst>
      <p:ext uri="{BB962C8B-B14F-4D97-AF65-F5344CB8AC3E}">
        <p14:creationId xmlns:p14="http://schemas.microsoft.com/office/powerpoint/2010/main" val="270229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969F16-6F1E-18AE-E28D-70B6FDC3E4FC}"/>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F968CC03-CD34-3269-90D7-8A8EE980A89F}"/>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62</a:t>
            </a:fld>
            <a:endParaRPr lang="en-GB"/>
          </a:p>
        </p:txBody>
      </p:sp>
      <p:sp>
        <p:nvSpPr>
          <p:cNvPr id="5" name="Title 4">
            <a:extLst>
              <a:ext uri="{FF2B5EF4-FFF2-40B4-BE49-F238E27FC236}">
                <a16:creationId xmlns:a16="http://schemas.microsoft.com/office/drawing/2014/main" id="{529F1306-972A-2165-8A37-83E3B7E746D1}"/>
              </a:ext>
            </a:extLst>
          </p:cNvPr>
          <p:cNvSpPr>
            <a:spLocks noGrp="1"/>
          </p:cNvSpPr>
          <p:nvPr>
            <p:ph type="title"/>
          </p:nvPr>
        </p:nvSpPr>
        <p:spPr>
          <a:xfrm>
            <a:off x="469899" y="698500"/>
            <a:ext cx="7445375" cy="304699"/>
          </a:xfrm>
        </p:spPr>
        <p:txBody>
          <a:bodyPr/>
          <a:lstStyle/>
          <a:p>
            <a:r>
              <a:rPr lang="en-GB"/>
              <a:t>Slide title here</a:t>
            </a:r>
          </a:p>
        </p:txBody>
      </p:sp>
      <p:sp>
        <p:nvSpPr>
          <p:cNvPr id="6" name="Text Placeholder 5">
            <a:extLst>
              <a:ext uri="{FF2B5EF4-FFF2-40B4-BE49-F238E27FC236}">
                <a16:creationId xmlns:a16="http://schemas.microsoft.com/office/drawing/2014/main" id="{C2D36694-A5A3-08B1-DD9F-F9EC13C71758}"/>
              </a:ext>
            </a:extLst>
          </p:cNvPr>
          <p:cNvSpPr>
            <a:spLocks noGrp="1"/>
          </p:cNvSpPr>
          <p:nvPr>
            <p:ph type="body" sz="quarter" idx="13"/>
          </p:nvPr>
        </p:nvSpPr>
        <p:spPr>
          <a:xfrm>
            <a:off x="469899" y="3528000"/>
            <a:ext cx="1746251" cy="2631500"/>
          </a:xfrm>
        </p:spPr>
        <p:txBody>
          <a:bodyPr/>
          <a:lstStyle/>
          <a:p>
            <a:pPr marL="0" indent="0">
              <a:buNone/>
            </a:pPr>
            <a:r>
              <a:rPr lang="en-GB"/>
              <a:t>It takes both partnership and innovation to drive transformation. Whether it’s transformation of our </a:t>
            </a:r>
            <a:br>
              <a:rPr lang="en-GB"/>
            </a:br>
            <a:r>
              <a:rPr lang="en-GB"/>
              <a:t>own business or accelerating a sustainable future for all, we are delivering real impact and value </a:t>
            </a:r>
            <a:br>
              <a:rPr lang="en-GB"/>
            </a:br>
            <a:r>
              <a:rPr lang="en-GB"/>
              <a:t>to society. </a:t>
            </a:r>
          </a:p>
          <a:p>
            <a:pPr marL="0" indent="0">
              <a:buNone/>
            </a:pPr>
            <a:r>
              <a:rPr lang="en-GB"/>
              <a:t>Good governance is essential to sustainability and at the heart of everything we do. </a:t>
            </a:r>
          </a:p>
          <a:p>
            <a:pPr marL="0" indent="0">
              <a:buNone/>
            </a:pPr>
            <a:br>
              <a:rPr lang="en-GB"/>
            </a:br>
            <a:endParaRPr lang="en-GB"/>
          </a:p>
          <a:p>
            <a:pPr marL="0" indent="0">
              <a:buNone/>
            </a:pPr>
            <a:endParaRPr lang="en-GB"/>
          </a:p>
        </p:txBody>
      </p:sp>
      <p:pic>
        <p:nvPicPr>
          <p:cNvPr id="22" name="Picture Placeholder 21" descr="A person in a red shirt working on a computer&#10;&#10;Description automatically generated">
            <a:extLst>
              <a:ext uri="{FF2B5EF4-FFF2-40B4-BE49-F238E27FC236}">
                <a16:creationId xmlns:a16="http://schemas.microsoft.com/office/drawing/2014/main" id="{4755D571-99CF-6447-1E00-AD79B448B55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1" b="101"/>
          <a:stretch/>
        </p:blipFill>
        <p:spPr>
          <a:xfrm>
            <a:off x="469900" y="2413000"/>
            <a:ext cx="1746250" cy="979488"/>
          </a:xfrm>
        </p:spPr>
      </p:pic>
      <p:pic>
        <p:nvPicPr>
          <p:cNvPr id="24" name="Picture Placeholder 23" descr="A close up of a computer&#10;&#10;Description automatically generated">
            <a:extLst>
              <a:ext uri="{FF2B5EF4-FFF2-40B4-BE49-F238E27FC236}">
                <a16:creationId xmlns:a16="http://schemas.microsoft.com/office/drawing/2014/main" id="{29C14FC4-D64B-A748-873D-211C2429F85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01" b="101"/>
          <a:stretch/>
        </p:blipFill>
        <p:spPr>
          <a:xfrm>
            <a:off x="2374900" y="2413000"/>
            <a:ext cx="1746250" cy="979488"/>
          </a:xfrm>
        </p:spPr>
      </p:pic>
      <p:pic>
        <p:nvPicPr>
          <p:cNvPr id="26" name="Picture Placeholder 25" descr="A train going down a track&#10;&#10;Description automatically generated">
            <a:extLst>
              <a:ext uri="{FF2B5EF4-FFF2-40B4-BE49-F238E27FC236}">
                <a16:creationId xmlns:a16="http://schemas.microsoft.com/office/drawing/2014/main" id="{B29A2D64-3A3B-2CC4-8FD5-FDC128C3A21B}"/>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01" b="101"/>
          <a:stretch/>
        </p:blipFill>
        <p:spPr>
          <a:xfrm>
            <a:off x="4277130" y="2413000"/>
            <a:ext cx="1746250" cy="979488"/>
          </a:xfrm>
        </p:spPr>
      </p:pic>
      <p:pic>
        <p:nvPicPr>
          <p:cNvPr id="28" name="Picture Placeholder 27" descr="A person smiling at a server&#10;&#10;Description automatically generated">
            <a:extLst>
              <a:ext uri="{FF2B5EF4-FFF2-40B4-BE49-F238E27FC236}">
                <a16:creationId xmlns:a16="http://schemas.microsoft.com/office/drawing/2014/main" id="{1D5DBCA7-6077-FA76-743A-3348E1DE315F}"/>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101" b="101"/>
          <a:stretch/>
        </p:blipFill>
        <p:spPr>
          <a:xfrm>
            <a:off x="6178038" y="2413000"/>
            <a:ext cx="1746250" cy="979488"/>
          </a:xfrm>
        </p:spPr>
      </p:pic>
      <p:pic>
        <p:nvPicPr>
          <p:cNvPr id="30" name="Picture Placeholder 29" descr="A person wearing a hard hat and gloves working on a machine&#10;&#10;Description automatically generated">
            <a:extLst>
              <a:ext uri="{FF2B5EF4-FFF2-40B4-BE49-F238E27FC236}">
                <a16:creationId xmlns:a16="http://schemas.microsoft.com/office/drawing/2014/main" id="{464F0EE5-FEAA-A018-A418-6BA37EE32576}"/>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t="101" b="101"/>
          <a:stretch/>
        </p:blipFill>
        <p:spPr>
          <a:xfrm>
            <a:off x="8074025" y="2413000"/>
            <a:ext cx="1746250" cy="979488"/>
          </a:xfrm>
        </p:spPr>
      </p:pic>
      <p:pic>
        <p:nvPicPr>
          <p:cNvPr id="32" name="Picture Placeholder 31" descr="A person in a yellow shirt holding a tool&#10;&#10;Description automatically generated">
            <a:extLst>
              <a:ext uri="{FF2B5EF4-FFF2-40B4-BE49-F238E27FC236}">
                <a16:creationId xmlns:a16="http://schemas.microsoft.com/office/drawing/2014/main" id="{7D23BDCE-DC3B-BED2-86E9-2A1C26FBC3FF}"/>
              </a:ext>
            </a:extLst>
          </p:cNvPr>
          <p:cNvPicPr>
            <a:picLocks noGrp="1" noChangeAspect="1"/>
          </p:cNvPicPr>
          <p:nvPr>
            <p:ph type="pic" sz="quarter" idx="19"/>
          </p:nvPr>
        </p:nvPicPr>
        <p:blipFill>
          <a:blip r:embed="rId7">
            <a:extLst>
              <a:ext uri="{28A0092B-C50C-407E-A947-70E740481C1C}">
                <a14:useLocalDpi xmlns:a14="http://schemas.microsoft.com/office/drawing/2010/main" val="0"/>
              </a:ext>
            </a:extLst>
          </a:blip>
          <a:srcRect t="101" b="101"/>
          <a:stretch/>
        </p:blipFill>
        <p:spPr>
          <a:xfrm>
            <a:off x="9975850" y="2413000"/>
            <a:ext cx="1746250" cy="979488"/>
          </a:xfrm>
        </p:spPr>
      </p:pic>
      <p:sp>
        <p:nvSpPr>
          <p:cNvPr id="13" name="Text Placeholder 12">
            <a:extLst>
              <a:ext uri="{FF2B5EF4-FFF2-40B4-BE49-F238E27FC236}">
                <a16:creationId xmlns:a16="http://schemas.microsoft.com/office/drawing/2014/main" id="{6C5DE496-1757-C7EC-69B1-F5604F61B840}"/>
              </a:ext>
            </a:extLst>
          </p:cNvPr>
          <p:cNvSpPr>
            <a:spLocks noGrp="1"/>
          </p:cNvSpPr>
          <p:nvPr>
            <p:ph type="body" sz="quarter" idx="20"/>
          </p:nvPr>
        </p:nvSpPr>
        <p:spPr>
          <a:xfrm>
            <a:off x="2374900" y="3528000"/>
            <a:ext cx="1746250" cy="2631500"/>
          </a:xfrm>
        </p:spPr>
        <p:txBody>
          <a:bodyPr/>
          <a:lstStyle/>
          <a:p>
            <a:pPr marL="0" indent="0">
              <a:buNone/>
            </a:pPr>
            <a:r>
              <a:rPr lang="en-GB"/>
              <a:t>Hitachi defines itself by the contribution we make in tackling society’s challenges. This starts </a:t>
            </a:r>
            <a:br>
              <a:rPr lang="en-GB"/>
            </a:br>
            <a:r>
              <a:rPr lang="en-GB"/>
              <a:t>with addressing our environmental impact on the world around us.</a:t>
            </a:r>
          </a:p>
          <a:p>
            <a:pPr marL="0" indent="0">
              <a:buNone/>
            </a:pPr>
            <a:r>
              <a:rPr lang="en-GB"/>
              <a:t>Working to decarbonize our </a:t>
            </a:r>
            <a:br>
              <a:rPr lang="en-GB"/>
            </a:br>
            <a:r>
              <a:rPr lang="en-GB"/>
              <a:t>entire business and more. We will also promote resource efficiency toward the transition to a circular economy. This starts with addressing our environmental impact on the world around us.</a:t>
            </a:r>
          </a:p>
          <a:p>
            <a:pPr marL="0" indent="0">
              <a:buNone/>
            </a:pPr>
            <a:endParaRPr lang="en-GB"/>
          </a:p>
        </p:txBody>
      </p:sp>
      <p:sp>
        <p:nvSpPr>
          <p:cNvPr id="14" name="Text Placeholder 13">
            <a:extLst>
              <a:ext uri="{FF2B5EF4-FFF2-40B4-BE49-F238E27FC236}">
                <a16:creationId xmlns:a16="http://schemas.microsoft.com/office/drawing/2014/main" id="{96782361-5136-4FF0-2C99-8DC6781032BA}"/>
              </a:ext>
            </a:extLst>
          </p:cNvPr>
          <p:cNvSpPr>
            <a:spLocks noGrp="1"/>
          </p:cNvSpPr>
          <p:nvPr>
            <p:ph type="body" sz="quarter" idx="21"/>
          </p:nvPr>
        </p:nvSpPr>
        <p:spPr>
          <a:xfrm>
            <a:off x="4273551" y="3527425"/>
            <a:ext cx="1746250" cy="2632075"/>
          </a:xfrm>
        </p:spPr>
        <p:txBody>
          <a:bodyPr/>
          <a:lstStyle/>
          <a:p>
            <a:pPr marL="0" indent="0">
              <a:buNone/>
            </a:pPr>
            <a:r>
              <a:rPr lang="en-GB"/>
              <a:t>We also create a positive impact on the world. Accelerating progress towards net zero shapes our entire commercial business. Seeking out partnerships and driving innovation, we’re committed to accelerating a sustainable future for all. Hitachi’s culture is key to our mission to unlock a sustainable future. </a:t>
            </a:r>
          </a:p>
          <a:p>
            <a:pPr marL="0" indent="0">
              <a:buNone/>
            </a:pPr>
            <a:endParaRPr lang="en-GB"/>
          </a:p>
        </p:txBody>
      </p:sp>
      <p:sp>
        <p:nvSpPr>
          <p:cNvPr id="15" name="Text Placeholder 14">
            <a:extLst>
              <a:ext uri="{FF2B5EF4-FFF2-40B4-BE49-F238E27FC236}">
                <a16:creationId xmlns:a16="http://schemas.microsoft.com/office/drawing/2014/main" id="{FA9E3D14-EA55-B03F-32F3-A71284AF70E3}"/>
              </a:ext>
            </a:extLst>
          </p:cNvPr>
          <p:cNvSpPr>
            <a:spLocks noGrp="1"/>
          </p:cNvSpPr>
          <p:nvPr>
            <p:ph type="body" sz="quarter" idx="22"/>
          </p:nvPr>
        </p:nvSpPr>
        <p:spPr>
          <a:xfrm>
            <a:off x="6182130" y="3528000"/>
            <a:ext cx="1742158" cy="2631500"/>
          </a:xfrm>
        </p:spPr>
        <p:txBody>
          <a:bodyPr/>
          <a:lstStyle/>
          <a:p>
            <a:pPr marL="0" indent="0">
              <a:buNone/>
            </a:pPr>
            <a:r>
              <a:rPr lang="en-GB"/>
              <a:t>By creating an inclusive and collaborative workplace, we encourage new ways of thinking </a:t>
            </a:r>
            <a:br>
              <a:rPr lang="en-GB"/>
            </a:br>
            <a:r>
              <a:rPr lang="en-GB"/>
              <a:t>and innovation that drives transformative solutions for all.</a:t>
            </a:r>
          </a:p>
          <a:p>
            <a:pPr marL="0" indent="0">
              <a:buNone/>
            </a:pPr>
            <a:r>
              <a:rPr lang="en-GB"/>
              <a:t>As a climate change innovator, Hitachi will contribute to the realization of a carbon neutral society with Hitachi’s superior green technologies, by providing value to customers in all business segments. </a:t>
            </a:r>
          </a:p>
          <a:p>
            <a:pPr marL="0" indent="0">
              <a:buNone/>
            </a:pPr>
            <a:endParaRPr lang="en-GB"/>
          </a:p>
        </p:txBody>
      </p:sp>
      <p:sp>
        <p:nvSpPr>
          <p:cNvPr id="16" name="Text Placeholder 15">
            <a:extLst>
              <a:ext uri="{FF2B5EF4-FFF2-40B4-BE49-F238E27FC236}">
                <a16:creationId xmlns:a16="http://schemas.microsoft.com/office/drawing/2014/main" id="{CDE0AA7C-B343-559C-5301-9E166DB5D6F4}"/>
              </a:ext>
            </a:extLst>
          </p:cNvPr>
          <p:cNvSpPr>
            <a:spLocks noGrp="1"/>
          </p:cNvSpPr>
          <p:nvPr>
            <p:ph type="body" sz="quarter" idx="23"/>
          </p:nvPr>
        </p:nvSpPr>
        <p:spPr>
          <a:xfrm>
            <a:off x="8084892" y="3528000"/>
            <a:ext cx="1729034" cy="2631500"/>
          </a:xfrm>
        </p:spPr>
        <p:txBody>
          <a:bodyPr/>
          <a:lstStyle/>
          <a:p>
            <a:pPr marL="0" indent="0">
              <a:buNone/>
            </a:pPr>
            <a:r>
              <a:rPr lang="en-GB"/>
              <a:t>Good governance is essential to sustainability and at the heart of everything we do. Our governance structure ensures clear oversight and transparency as we pursue our strategic ambitions and goals. </a:t>
            </a:r>
          </a:p>
          <a:p>
            <a:pPr marL="0" indent="0">
              <a:buNone/>
            </a:pPr>
            <a:r>
              <a:rPr lang="en-GB"/>
              <a:t>We also create a positive impact on the world. Accelerating progress towards net zero shapes our entire commercial business. </a:t>
            </a:r>
          </a:p>
          <a:p>
            <a:pPr marL="0" indent="0">
              <a:buNone/>
            </a:pPr>
            <a:endParaRPr lang="en-GB"/>
          </a:p>
        </p:txBody>
      </p:sp>
      <p:sp>
        <p:nvSpPr>
          <p:cNvPr id="17" name="Text Placeholder 16">
            <a:extLst>
              <a:ext uri="{FF2B5EF4-FFF2-40B4-BE49-F238E27FC236}">
                <a16:creationId xmlns:a16="http://schemas.microsoft.com/office/drawing/2014/main" id="{2662D68D-1C13-0489-1229-80AC5819CECD}"/>
              </a:ext>
            </a:extLst>
          </p:cNvPr>
          <p:cNvSpPr>
            <a:spLocks noGrp="1"/>
          </p:cNvSpPr>
          <p:nvPr>
            <p:ph type="body" sz="quarter" idx="24"/>
          </p:nvPr>
        </p:nvSpPr>
        <p:spPr>
          <a:xfrm>
            <a:off x="9983541" y="3528000"/>
            <a:ext cx="1729034" cy="2631500"/>
          </a:xfrm>
        </p:spPr>
        <p:txBody>
          <a:bodyPr/>
          <a:lstStyle/>
          <a:p>
            <a:pPr marL="0" indent="0">
              <a:buNone/>
            </a:pPr>
            <a:r>
              <a:rPr lang="en-GB"/>
              <a:t>As a climate change innovator, Hitachi will contribute to the realization of a carbon neutral society with Hitachi’s superior green technologies, by providing value to customers in all business segments.</a:t>
            </a:r>
          </a:p>
          <a:p>
            <a:pPr marL="0" indent="0">
              <a:buNone/>
            </a:pPr>
            <a:r>
              <a:rPr lang="en-GB"/>
              <a:t>We will also promote resource efficiency toward the transition to </a:t>
            </a:r>
            <a:br>
              <a:rPr lang="en-GB"/>
            </a:br>
            <a:r>
              <a:rPr lang="en-GB"/>
              <a:t>a circular economy.  This starts </a:t>
            </a:r>
            <a:br>
              <a:rPr lang="en-GB"/>
            </a:br>
            <a:r>
              <a:rPr lang="en-GB"/>
              <a:t>with addressing our environmental impact on the world around us.</a:t>
            </a:r>
          </a:p>
          <a:p>
            <a:pPr marL="0" indent="0">
              <a:buNone/>
            </a:pPr>
            <a:endParaRPr lang="en-GB"/>
          </a:p>
        </p:txBody>
      </p:sp>
      <p:sp>
        <p:nvSpPr>
          <p:cNvPr id="18" name="Text Placeholder 17">
            <a:extLst>
              <a:ext uri="{FF2B5EF4-FFF2-40B4-BE49-F238E27FC236}">
                <a16:creationId xmlns:a16="http://schemas.microsoft.com/office/drawing/2014/main" id="{B1BFB973-9A4A-3258-6617-C46D109F6533}"/>
              </a:ext>
            </a:extLst>
          </p:cNvPr>
          <p:cNvSpPr>
            <a:spLocks noGrp="1"/>
          </p:cNvSpPr>
          <p:nvPr>
            <p:ph type="body" sz="half" idx="25"/>
          </p:nvPr>
        </p:nvSpPr>
        <p:spPr>
          <a:xfrm>
            <a:off x="469901" y="2029118"/>
            <a:ext cx="1746249" cy="190437"/>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19" name="Text Placeholder 18">
            <a:extLst>
              <a:ext uri="{FF2B5EF4-FFF2-40B4-BE49-F238E27FC236}">
                <a16:creationId xmlns:a16="http://schemas.microsoft.com/office/drawing/2014/main" id="{3000A968-DD22-4338-51F1-3CCA6D5B7D30}"/>
              </a:ext>
            </a:extLst>
          </p:cNvPr>
          <p:cNvSpPr>
            <a:spLocks noGrp="1"/>
          </p:cNvSpPr>
          <p:nvPr>
            <p:ph type="body" sz="half" idx="26"/>
          </p:nvPr>
        </p:nvSpPr>
        <p:spPr>
          <a:xfrm>
            <a:off x="2378480" y="2029118"/>
            <a:ext cx="1736320" cy="190437"/>
          </a:xfrm>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4" name="Text Placeholder 3">
            <a:extLst>
              <a:ext uri="{FF2B5EF4-FFF2-40B4-BE49-F238E27FC236}">
                <a16:creationId xmlns:a16="http://schemas.microsoft.com/office/drawing/2014/main" id="{97782670-0AFD-E4A0-0667-07B61C15CEEA}"/>
              </a:ext>
            </a:extLst>
          </p:cNvPr>
          <p:cNvSpPr>
            <a:spLocks noGrp="1"/>
          </p:cNvSpPr>
          <p:nvPr>
            <p:ph type="body" sz="half" idx="2"/>
          </p:nvPr>
        </p:nvSpPr>
        <p:spPr>
          <a:xfrm>
            <a:off x="473075" y="403200"/>
            <a:ext cx="4591050" cy="206339"/>
          </a:xfrm>
        </p:spPr>
        <p:txBody>
          <a:bodyPr/>
          <a:lstStyle/>
          <a:p>
            <a:r>
              <a:rPr lang="en-GB"/>
              <a:t>Running header</a:t>
            </a:r>
          </a:p>
        </p:txBody>
      </p:sp>
      <p:sp>
        <p:nvSpPr>
          <p:cNvPr id="20" name="Text Placeholder 19">
            <a:extLst>
              <a:ext uri="{FF2B5EF4-FFF2-40B4-BE49-F238E27FC236}">
                <a16:creationId xmlns:a16="http://schemas.microsoft.com/office/drawing/2014/main" id="{D33B2B2B-D390-62C7-5ABC-2AC10AC29C82}"/>
              </a:ext>
            </a:extLst>
          </p:cNvPr>
          <p:cNvSpPr>
            <a:spLocks noGrp="1"/>
          </p:cNvSpPr>
          <p:nvPr>
            <p:ph type="body" sz="half" idx="28"/>
          </p:nvPr>
        </p:nvSpPr>
        <p:spPr>
          <a:xfrm>
            <a:off x="4279900" y="2028825"/>
            <a:ext cx="1746250" cy="190500"/>
          </a:xfrm>
        </p:spPr>
        <p:txBody>
          <a:bodyPr/>
          <a:lstStyle/>
          <a:p>
            <a:r>
              <a:rPr lang="en-GB" b="1">
                <a:effectLst/>
                <a:latin typeface="Hitachi Sans" pitchFamily="2" charset="77"/>
              </a:rPr>
              <a:t>Nam </a:t>
            </a:r>
            <a:r>
              <a:rPr lang="en-GB" b="1" err="1">
                <a:effectLst/>
                <a:latin typeface="Hitachi Sans" pitchFamily="2" charset="77"/>
              </a:rPr>
              <a:t>imenime</a:t>
            </a:r>
            <a:r>
              <a:rPr lang="en-GB" b="1">
                <a:effectLst/>
                <a:latin typeface="Hitachi Sans" pitchFamily="2" charset="77"/>
              </a:rPr>
              <a:t> </a:t>
            </a:r>
            <a:endParaRPr lang="en-GB">
              <a:effectLst/>
              <a:latin typeface="Hitachi Sans" pitchFamily="2" charset="77"/>
            </a:endParaRPr>
          </a:p>
        </p:txBody>
      </p:sp>
      <p:sp>
        <p:nvSpPr>
          <p:cNvPr id="59" name="Text Placeholder 58">
            <a:extLst>
              <a:ext uri="{FF2B5EF4-FFF2-40B4-BE49-F238E27FC236}">
                <a16:creationId xmlns:a16="http://schemas.microsoft.com/office/drawing/2014/main" id="{CDEFBE8E-33D3-8693-EF06-5F40882C2A9E}"/>
              </a:ext>
            </a:extLst>
          </p:cNvPr>
          <p:cNvSpPr>
            <a:spLocks noGrp="1"/>
          </p:cNvSpPr>
          <p:nvPr>
            <p:ph type="body" sz="half" idx="29"/>
          </p:nvPr>
        </p:nvSpPr>
        <p:spPr>
          <a:xfrm>
            <a:off x="6187968" y="2029118"/>
            <a:ext cx="1736320" cy="190437"/>
          </a:xfrm>
        </p:spPr>
        <p:txBody>
          <a:bodyPr/>
          <a:lstStyle/>
          <a:p>
            <a:r>
              <a:rPr lang="en-GB" b="1">
                <a:effectLst/>
                <a:latin typeface="Hitachi Sans" pitchFamily="2" charset="77"/>
              </a:rPr>
              <a:t>Aspe </a:t>
            </a:r>
            <a:r>
              <a:rPr lang="en-GB" b="1" err="1">
                <a:effectLst/>
                <a:latin typeface="Hitachi Sans" pitchFamily="2" charset="77"/>
              </a:rPr>
              <a:t>volorrum</a:t>
            </a:r>
            <a:endParaRPr lang="en-GB">
              <a:effectLst/>
              <a:latin typeface="Hitachi Sans" pitchFamily="2" charset="77"/>
            </a:endParaRPr>
          </a:p>
        </p:txBody>
      </p:sp>
      <p:sp>
        <p:nvSpPr>
          <p:cNvPr id="60" name="Text Placeholder 59">
            <a:extLst>
              <a:ext uri="{FF2B5EF4-FFF2-40B4-BE49-F238E27FC236}">
                <a16:creationId xmlns:a16="http://schemas.microsoft.com/office/drawing/2014/main" id="{51AEA611-0973-AD22-D339-DC605D320615}"/>
              </a:ext>
            </a:extLst>
          </p:cNvPr>
          <p:cNvSpPr>
            <a:spLocks noGrp="1"/>
          </p:cNvSpPr>
          <p:nvPr>
            <p:ph type="body" sz="half" idx="30"/>
          </p:nvPr>
        </p:nvSpPr>
        <p:spPr/>
        <p:txBody>
          <a:bodyPr/>
          <a:lstStyle/>
          <a:p>
            <a:r>
              <a:rPr lang="en-GB" b="1" err="1">
                <a:effectLst/>
                <a:latin typeface="Hitachi Sans" pitchFamily="2" charset="77"/>
              </a:rPr>
              <a:t>Serit</a:t>
            </a:r>
            <a:r>
              <a:rPr lang="en-GB" b="1">
                <a:effectLst/>
                <a:latin typeface="Hitachi Sans" pitchFamily="2" charset="77"/>
              </a:rPr>
              <a:t> </a:t>
            </a:r>
            <a:r>
              <a:rPr lang="en-GB" b="1" err="1">
                <a:effectLst/>
                <a:latin typeface="Hitachi Sans" pitchFamily="2" charset="77"/>
              </a:rPr>
              <a:t>autemquas</a:t>
            </a:r>
            <a:endParaRPr lang="en-GB">
              <a:effectLst/>
              <a:latin typeface="Hitachi Sans" pitchFamily="2" charset="77"/>
            </a:endParaRPr>
          </a:p>
        </p:txBody>
      </p:sp>
      <p:sp>
        <p:nvSpPr>
          <p:cNvPr id="61" name="Text Placeholder 60">
            <a:extLst>
              <a:ext uri="{FF2B5EF4-FFF2-40B4-BE49-F238E27FC236}">
                <a16:creationId xmlns:a16="http://schemas.microsoft.com/office/drawing/2014/main" id="{B8B8A186-95AF-362B-609D-D3081FC6ED12}"/>
              </a:ext>
            </a:extLst>
          </p:cNvPr>
          <p:cNvSpPr>
            <a:spLocks noGrp="1"/>
          </p:cNvSpPr>
          <p:nvPr>
            <p:ph type="body" sz="half" idx="31"/>
          </p:nvPr>
        </p:nvSpPr>
        <p:spPr/>
        <p:txBody>
          <a:bodyPr/>
          <a:lstStyle/>
          <a:p>
            <a:r>
              <a:rPr lang="en-GB" b="1" err="1">
                <a:effectLst/>
                <a:latin typeface="Hitachi Sans" pitchFamily="2" charset="77"/>
              </a:rPr>
              <a:t>Emporrum</a:t>
            </a:r>
            <a:r>
              <a:rPr lang="en-GB" b="1">
                <a:effectLst/>
                <a:latin typeface="Hitachi Sans" pitchFamily="2" charset="77"/>
              </a:rPr>
              <a:t> </a:t>
            </a:r>
            <a:r>
              <a:rPr lang="en-GB" b="1" err="1">
                <a:effectLst/>
                <a:latin typeface="Hitachi Sans" pitchFamily="2" charset="77"/>
              </a:rPr>
              <a:t>liquiatur</a:t>
            </a:r>
            <a:r>
              <a:rPr lang="en-GB" b="1">
                <a:effectLst/>
                <a:latin typeface="Hitachi Sans" pitchFamily="2" charset="77"/>
              </a:rPr>
              <a:t> </a:t>
            </a:r>
            <a:endParaRPr lang="en-GB">
              <a:effectLst/>
              <a:latin typeface="Hitachi Sans" pitchFamily="2" charset="77"/>
            </a:endParaRPr>
          </a:p>
        </p:txBody>
      </p:sp>
    </p:spTree>
    <p:extLst>
      <p:ext uri="{BB962C8B-B14F-4D97-AF65-F5344CB8AC3E}">
        <p14:creationId xmlns:p14="http://schemas.microsoft.com/office/powerpoint/2010/main" val="3288915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End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1313588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a:xfrm>
            <a:off x="972000" y="6336000"/>
            <a:ext cx="3641725" cy="144000"/>
          </a:xfrm>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a:xfrm>
            <a:off x="473075" y="6336000"/>
            <a:ext cx="432000" cy="144000"/>
          </a:xfrm>
        </p:spPr>
        <p:txBody>
          <a:bodyPr/>
          <a:lstStyle/>
          <a:p>
            <a:fld id="{29F4BC05-462B-4F19-BE6B-A1043C81AA78}" type="slidenum">
              <a:rPr lang="en-GB" smtClean="0"/>
              <a:pPr/>
              <a:t>64</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a:xfrm>
            <a:off x="473073" y="632438"/>
            <a:ext cx="7442201" cy="1125800"/>
          </a:xfrm>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a:xfrm>
            <a:off x="473072" y="3883025"/>
            <a:ext cx="1743077" cy="1820141"/>
          </a:xfrm>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a:xfrm>
            <a:off x="2401937" y="3883891"/>
            <a:ext cx="1743076"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a:xfrm>
            <a:off x="4300587" y="3882159"/>
            <a:ext cx="1716038" cy="1820141"/>
          </a:xfrm>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Tree>
    <p:extLst>
      <p:ext uri="{BB962C8B-B14F-4D97-AF65-F5344CB8AC3E}">
        <p14:creationId xmlns:p14="http://schemas.microsoft.com/office/powerpoint/2010/main" val="2740572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A7C5-052A-37C5-BAE9-C77ED05ABD0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09FC66-6260-F525-89B1-C19D58E5C76F}"/>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1FA8ABFB-245B-E932-DD0C-4EC7A039D5F6}"/>
              </a:ext>
            </a:extLst>
          </p:cNvPr>
          <p:cNvSpPr>
            <a:spLocks noGrp="1"/>
          </p:cNvSpPr>
          <p:nvPr>
            <p:ph type="sldNum" sz="quarter" idx="12"/>
          </p:nvPr>
        </p:nvSpPr>
        <p:spPr/>
        <p:txBody>
          <a:bodyPr/>
          <a:lstStyle/>
          <a:p>
            <a:fld id="{29F4BC05-462B-4F19-BE6B-A1043C81AA78}" type="slidenum">
              <a:rPr lang="en-GB" smtClean="0"/>
              <a:pPr/>
              <a:t>65</a:t>
            </a:fld>
            <a:endParaRPr lang="en-GB"/>
          </a:p>
        </p:txBody>
      </p:sp>
      <p:sp>
        <p:nvSpPr>
          <p:cNvPr id="42" name="Title 41">
            <a:extLst>
              <a:ext uri="{FF2B5EF4-FFF2-40B4-BE49-F238E27FC236}">
                <a16:creationId xmlns:a16="http://schemas.microsoft.com/office/drawing/2014/main" id="{F679D76E-FA0F-2F1E-8C72-1CC749D026C8}"/>
              </a:ext>
            </a:extLst>
          </p:cNvPr>
          <p:cNvSpPr>
            <a:spLocks noGrp="1"/>
          </p:cNvSpPr>
          <p:nvPr>
            <p:ph type="title"/>
          </p:nvPr>
        </p:nvSpPr>
        <p:spPr/>
        <p:txBody>
          <a:bodyPr lIns="180000"/>
          <a:lstStyle/>
          <a:p>
            <a:r>
              <a:rPr lang="en-GB" dirty="0"/>
              <a:t>Thank you</a:t>
            </a:r>
          </a:p>
        </p:txBody>
      </p:sp>
      <p:sp>
        <p:nvSpPr>
          <p:cNvPr id="31" name="Text Placeholder 30">
            <a:extLst>
              <a:ext uri="{FF2B5EF4-FFF2-40B4-BE49-F238E27FC236}">
                <a16:creationId xmlns:a16="http://schemas.microsoft.com/office/drawing/2014/main" id="{552A1861-3C0B-C2F1-65F1-FC10702B4741}"/>
              </a:ext>
            </a:extLst>
          </p:cNvPr>
          <p:cNvSpPr>
            <a:spLocks noGrp="1"/>
          </p:cNvSpPr>
          <p:nvPr>
            <p:ph type="body" sz="quarter" idx="17"/>
          </p:nvPr>
        </p:nvSpPr>
        <p:spPr/>
        <p:txBody>
          <a:bodyPr/>
          <a:lstStyle/>
          <a:p>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+81 01 2345 6789</a:t>
            </a:r>
          </a:p>
        </p:txBody>
      </p:sp>
      <p:sp>
        <p:nvSpPr>
          <p:cNvPr id="32" name="Text Placeholder 31">
            <a:extLst>
              <a:ext uri="{FF2B5EF4-FFF2-40B4-BE49-F238E27FC236}">
                <a16:creationId xmlns:a16="http://schemas.microsoft.com/office/drawing/2014/main" id="{FDC8EBE7-4733-025A-C152-2436084885B8}"/>
              </a:ext>
            </a:extLst>
          </p:cNvPr>
          <p:cNvSpPr>
            <a:spLocks noGrp="1"/>
          </p:cNvSpPr>
          <p:nvPr>
            <p:ph type="body" sz="quarter" idx="18"/>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+41 01 2345 6789</a:t>
            </a:r>
          </a:p>
        </p:txBody>
      </p:sp>
      <p:sp>
        <p:nvSpPr>
          <p:cNvPr id="33" name="Text Placeholder 32">
            <a:extLst>
              <a:ext uri="{FF2B5EF4-FFF2-40B4-BE49-F238E27FC236}">
                <a16:creationId xmlns:a16="http://schemas.microsoft.com/office/drawing/2014/main" id="{03F1BC89-C7DF-1A58-507E-2137C354DAC7}"/>
              </a:ext>
            </a:extLst>
          </p:cNvPr>
          <p:cNvSpPr>
            <a:spLocks noGrp="1"/>
          </p:cNvSpPr>
          <p:nvPr>
            <p:ph type="body" sz="quarter" idx="19"/>
          </p:nvPr>
        </p:nvSpPr>
        <p:spPr/>
        <p:txBody>
          <a:bodyPr/>
          <a:lstStyle/>
          <a:p>
            <a:pPr lvl="0"/>
            <a:r>
              <a:rPr lang="en-GB" dirty="0"/>
              <a:t>Office Name</a:t>
            </a:r>
            <a:br>
              <a:rPr lang="en-GB" dirty="0"/>
            </a:br>
            <a:r>
              <a:rPr lang="en-GB" dirty="0"/>
              <a:t>1st line address</a:t>
            </a:r>
            <a:br>
              <a:rPr lang="en-GB" dirty="0"/>
            </a:br>
            <a:r>
              <a:rPr lang="en-GB" dirty="0"/>
              <a:t>2nd line address</a:t>
            </a:r>
            <a:br>
              <a:rPr lang="en-GB" dirty="0"/>
            </a:br>
            <a:r>
              <a:rPr lang="en-GB" dirty="0"/>
              <a:t>3rd line address</a:t>
            </a:r>
            <a:br>
              <a:rPr lang="en-GB" dirty="0"/>
            </a:br>
            <a:r>
              <a:rPr lang="en-GB" dirty="0"/>
              <a:t>+44 01 2345 6789</a:t>
            </a:r>
          </a:p>
        </p:txBody>
      </p:sp>
      <p:sp>
        <p:nvSpPr>
          <p:cNvPr id="4" name="Text Placeholder 42">
            <a:extLst>
              <a:ext uri="{FF2B5EF4-FFF2-40B4-BE49-F238E27FC236}">
                <a16:creationId xmlns:a16="http://schemas.microsoft.com/office/drawing/2014/main" id="{61666F50-B9C3-C906-4DD2-B50E43287ABF}"/>
              </a:ext>
            </a:extLst>
          </p:cNvPr>
          <p:cNvSpPr txBox="1">
            <a:spLocks/>
          </p:cNvSpPr>
          <p:nvPr/>
        </p:nvSpPr>
        <p:spPr>
          <a:xfrm>
            <a:off x="6419069" y="2688822"/>
            <a:ext cx="1712863" cy="1820140"/>
          </a:xfrm>
          <a:prstGeom prst="rect">
            <a:avLst/>
          </a:prstGeom>
        </p:spPr>
        <p:txBody>
          <a:bodyPr vert="horz" lIns="0" tIns="0" rIns="0" bIns="0" rtlCol="0" anchor="b" anchorCtr="0">
            <a:noAutofit/>
          </a:bodyPr>
          <a:lstStyle>
            <a:lvl1pPr marL="0" indent="0" algn="l" defTabSz="914400" rtl="0" eaLnBrk="1" latinLnBrk="0" hangingPunct="1">
              <a:lnSpc>
                <a:spcPct val="110000"/>
              </a:lnSpc>
              <a:spcBef>
                <a:spcPts val="0"/>
              </a:spcBef>
              <a:buClrTx/>
              <a:buFont typeface="Hitachi Sans"/>
              <a:buNone/>
              <a:defRPr sz="1200" b="1" kern="1200">
                <a:solidFill>
                  <a:schemeClr val="bg1"/>
                </a:solidFill>
                <a:latin typeface="+mn-lt"/>
                <a:ea typeface="+mn-ea"/>
                <a:cs typeface="+mn-cs"/>
              </a:defRPr>
            </a:lvl1pPr>
            <a:lvl2pPr marL="144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2pPr>
            <a:lvl3pPr marL="288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3pPr>
            <a:lvl4pPr marL="432000" indent="-144000" algn="l" defTabSz="914400" rtl="0" eaLnBrk="1" latinLnBrk="0" hangingPunct="1">
              <a:lnSpc>
                <a:spcPct val="110000"/>
              </a:lnSpc>
              <a:spcBef>
                <a:spcPts val="0"/>
              </a:spcBef>
              <a:buClrTx/>
              <a:buFont typeface="Hitachi Sans"/>
              <a:buChar char="–"/>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Clr>
                <a:schemeClr val="accent1"/>
              </a:buClr>
              <a:buFont typeface="Hitachi Sans"/>
              <a:buNone/>
              <a:defRPr sz="1200" kern="1200">
                <a:solidFill>
                  <a:schemeClr val="tx1"/>
                </a:solidFill>
                <a:latin typeface="+mn-lt"/>
                <a:ea typeface="+mn-ea"/>
                <a:cs typeface="+mn-cs"/>
              </a:defRPr>
            </a:lvl5pPr>
            <a:lvl6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6pPr>
            <a:lvl7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None/>
              <a:defRPr sz="1200" kern="1200">
                <a:solidFill>
                  <a:schemeClr val="tx1"/>
                </a:solidFill>
                <a:latin typeface="+mn-lt"/>
                <a:ea typeface="+mn-ea"/>
                <a:cs typeface="+mn-cs"/>
              </a:defRPr>
            </a:lvl9pPr>
          </a:lstStyle>
          <a:p>
            <a:r>
              <a:rPr lang="en-GB" u="sng" dirty="0">
                <a:hlinkClick r:id="rId2">
                  <a:extLst>
                    <a:ext uri="{A12FA001-AC4F-418D-AE19-62706E023703}">
                      <ahyp:hlinkClr xmlns:ahyp="http://schemas.microsoft.com/office/drawing/2018/hyperlinkcolor" val="tx"/>
                    </a:ext>
                  </a:extLst>
                </a:hlinkClick>
              </a:rPr>
              <a:t>www.hitachids.com</a:t>
            </a:r>
          </a:p>
        </p:txBody>
      </p:sp>
    </p:spTree>
    <p:extLst>
      <p:ext uri="{BB962C8B-B14F-4D97-AF65-F5344CB8AC3E}">
        <p14:creationId xmlns:p14="http://schemas.microsoft.com/office/powerpoint/2010/main" val="35176685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Alternative slide</a:t>
            </a:r>
            <a:br>
              <a:rPr lang="en-GB" sz="8000">
                <a:solidFill>
                  <a:schemeClr val="bg1"/>
                </a:solidFill>
              </a:rPr>
            </a:br>
            <a:r>
              <a:rPr lang="en-GB" sz="8000">
                <a:solidFill>
                  <a:schemeClr val="bg1"/>
                </a:solidFill>
              </a:rPr>
              <a:t>examples for print</a:t>
            </a:r>
          </a:p>
        </p:txBody>
      </p:sp>
    </p:spTree>
    <p:extLst>
      <p:ext uri="{BB962C8B-B14F-4D97-AF65-F5344CB8AC3E}">
        <p14:creationId xmlns:p14="http://schemas.microsoft.com/office/powerpoint/2010/main" val="2781583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190F6-5CB2-34F7-F0E5-27EA75C12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1EAF9-F84D-C101-7F9E-5515A018BBDC}"/>
              </a:ext>
            </a:extLst>
          </p:cNvPr>
          <p:cNvSpPr>
            <a:spLocks noGrp="1"/>
          </p:cNvSpPr>
          <p:nvPr>
            <p:ph type="title"/>
          </p:nvPr>
        </p:nvSpPr>
        <p:spPr>
          <a:xfrm>
            <a:off x="485775" y="5299075"/>
            <a:ext cx="3629025" cy="923925"/>
          </a:xfrm>
        </p:spPr>
        <p:txBody>
          <a:bodyPr>
            <a:normAutofit fontScale="90000"/>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7" name="Text Placeholder 6">
            <a:extLst>
              <a:ext uri="{FF2B5EF4-FFF2-40B4-BE49-F238E27FC236}">
                <a16:creationId xmlns:a16="http://schemas.microsoft.com/office/drawing/2014/main" id="{64E50B33-6C2E-DB62-3089-676853EEC6CF}"/>
              </a:ext>
            </a:extLst>
          </p:cNvPr>
          <p:cNvSpPr>
            <a:spLocks noGrp="1"/>
          </p:cNvSpPr>
          <p:nvPr>
            <p:ph type="body" sz="quarter" idx="14"/>
          </p:nvPr>
        </p:nvSpPr>
        <p:spPr>
          <a:xfrm>
            <a:off x="4273550" y="4868515"/>
            <a:ext cx="3646450" cy="1354217"/>
          </a:xfrm>
        </p:spPr>
        <p:txBody>
          <a:bodyPr/>
          <a:lstStyle/>
          <a:p>
            <a:r>
              <a:rPr lang="en-GB"/>
              <a:t>Prepared for</a:t>
            </a:r>
          </a:p>
          <a:p>
            <a:pPr lvl="1"/>
            <a:r>
              <a:rPr lang="en-GB"/>
              <a:t>Client Name and Title </a:t>
            </a:r>
            <a:br>
              <a:rPr lang="en-GB"/>
            </a:br>
            <a:r>
              <a:rPr lang="en-GB"/>
              <a:t>Client Company Name</a:t>
            </a:r>
          </a:p>
          <a:p>
            <a:r>
              <a:rPr lang="en-GB"/>
              <a:t>Date</a:t>
            </a:r>
          </a:p>
          <a:p>
            <a:pPr lvl="1"/>
            <a:r>
              <a:rPr lang="en-GB"/>
              <a:t>Month YYYY</a:t>
            </a:r>
          </a:p>
        </p:txBody>
      </p:sp>
    </p:spTree>
    <p:extLst>
      <p:ext uri="{BB962C8B-B14F-4D97-AF65-F5344CB8AC3E}">
        <p14:creationId xmlns:p14="http://schemas.microsoft.com/office/powerpoint/2010/main" val="4145475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63AB-FE7C-FC32-DDBE-1D04BBFB227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729DD2C-E035-74E3-D08A-5BFDA7E8044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EED6EEEB-116C-16E6-9D39-5F7678BF4C96}"/>
              </a:ext>
            </a:extLst>
          </p:cNvPr>
          <p:cNvSpPr>
            <a:spLocks noGrp="1"/>
          </p:cNvSpPr>
          <p:nvPr>
            <p:ph type="title"/>
          </p:nvPr>
        </p:nvSpPr>
        <p:spPr>
          <a:xfrm>
            <a:off x="473075" y="2476859"/>
            <a:ext cx="691314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ACD1AC70-29E5-EA90-B1AF-EC00D31BBEC5}"/>
              </a:ext>
            </a:extLst>
          </p:cNvPr>
          <p:cNvSpPr>
            <a:spLocks noGrp="1"/>
          </p:cNvSpPr>
          <p:nvPr>
            <p:ph type="body" sz="half" idx="2"/>
          </p:nvPr>
        </p:nvSpPr>
        <p:spPr>
          <a:xfrm>
            <a:off x="474662" y="469068"/>
            <a:ext cx="3800475" cy="304699"/>
          </a:xfrm>
        </p:spPr>
        <p:txBody>
          <a:bodyPr/>
          <a:lstStyle/>
          <a:p>
            <a:r>
              <a:rPr lang="en-GB" dirty="0"/>
              <a:t>Hitachi Digital Services</a:t>
            </a:r>
          </a:p>
        </p:txBody>
      </p:sp>
    </p:spTree>
    <p:extLst>
      <p:ext uri="{BB962C8B-B14F-4D97-AF65-F5344CB8AC3E}">
        <p14:creationId xmlns:p14="http://schemas.microsoft.com/office/powerpoint/2010/main" val="185398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39CF-5D47-4130-929F-4C84E800A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FE1C-B031-5A24-709C-8472AF505312}"/>
              </a:ext>
            </a:extLst>
          </p:cNvPr>
          <p:cNvSpPr>
            <a:spLocks noGrp="1"/>
          </p:cNvSpPr>
          <p:nvPr>
            <p:ph type="title"/>
          </p:nvPr>
        </p:nvSpPr>
        <p:spPr>
          <a:xfrm>
            <a:off x="473075" y="2476859"/>
            <a:ext cx="7028556" cy="1384995"/>
          </a:xfrm>
        </p:spPr>
        <p:txBody>
          <a:bodyPr>
            <a:normAutofit fontScale="90000"/>
          </a:bodyPr>
          <a:lstStyle/>
          <a:p>
            <a:r>
              <a:rPr lang="en-GB"/>
              <a:t>Presentation headline title placeholder </a:t>
            </a:r>
            <a:r>
              <a:rPr lang="en-GB" err="1"/>
              <a:t>estio</a:t>
            </a:r>
            <a:r>
              <a:rPr lang="en-GB"/>
              <a:t> </a:t>
            </a:r>
            <a:br>
              <a:rPr lang="en-GB"/>
            </a:br>
            <a:r>
              <a:rPr lang="en-GB" err="1"/>
              <a:t>fugiam</a:t>
            </a:r>
            <a:r>
              <a:rPr lang="en-GB"/>
              <a:t> </a:t>
            </a:r>
            <a:r>
              <a:rPr lang="en-GB" err="1"/>
              <a:t>ibusaranos</a:t>
            </a:r>
            <a:endParaRPr lang="en-GB"/>
          </a:p>
        </p:txBody>
      </p:sp>
      <p:sp>
        <p:nvSpPr>
          <p:cNvPr id="3" name="Text Placeholder 2">
            <a:extLst>
              <a:ext uri="{FF2B5EF4-FFF2-40B4-BE49-F238E27FC236}">
                <a16:creationId xmlns:a16="http://schemas.microsoft.com/office/drawing/2014/main" id="{759A089D-614B-1197-394E-38FB6A7921EF}"/>
              </a:ext>
            </a:extLst>
          </p:cNvPr>
          <p:cNvSpPr>
            <a:spLocks noGrp="1"/>
          </p:cNvSpPr>
          <p:nvPr>
            <p:ph type="body" sz="half" idx="2"/>
          </p:nvPr>
        </p:nvSpPr>
        <p:spPr>
          <a:xfrm>
            <a:off x="473075" y="1996989"/>
            <a:ext cx="3800475" cy="332399"/>
          </a:xfrm>
        </p:spPr>
        <p:txBody>
          <a:bodyPr/>
          <a:lstStyle/>
          <a:p>
            <a:r>
              <a:rPr lang="en-GB"/>
              <a:t>Sub-heading if needed</a:t>
            </a:r>
          </a:p>
        </p:txBody>
      </p:sp>
      <p:sp>
        <p:nvSpPr>
          <p:cNvPr id="4" name="Text Placeholder 3">
            <a:extLst>
              <a:ext uri="{FF2B5EF4-FFF2-40B4-BE49-F238E27FC236}">
                <a16:creationId xmlns:a16="http://schemas.microsoft.com/office/drawing/2014/main" id="{C3401D16-F000-327E-44D1-9DA67A1CF06F}"/>
              </a:ext>
            </a:extLst>
          </p:cNvPr>
          <p:cNvSpPr>
            <a:spLocks noGrp="1"/>
          </p:cNvSpPr>
          <p:nvPr>
            <p:ph type="body" sz="quarter" idx="13"/>
          </p:nvPr>
        </p:nvSpPr>
        <p:spPr>
          <a:xfrm>
            <a:off x="473075" y="5429578"/>
            <a:ext cx="2692400" cy="793422"/>
          </a:xfrm>
        </p:spPr>
        <p:txBody>
          <a:bodyPr/>
          <a:lstStyle/>
          <a:p>
            <a:r>
              <a:rPr lang="en-GB"/>
              <a:t>Prepared for</a:t>
            </a:r>
          </a:p>
          <a:p>
            <a:pPr lvl="1"/>
            <a:r>
              <a:rPr lang="en-GB"/>
              <a:t>Client Name and Title </a:t>
            </a:r>
            <a:br>
              <a:rPr lang="en-GB"/>
            </a:br>
            <a:r>
              <a:rPr lang="en-GB"/>
              <a:t>Client Company Name</a:t>
            </a:r>
          </a:p>
        </p:txBody>
      </p:sp>
      <p:sp>
        <p:nvSpPr>
          <p:cNvPr id="15" name="Text Placeholder 14">
            <a:extLst>
              <a:ext uri="{FF2B5EF4-FFF2-40B4-BE49-F238E27FC236}">
                <a16:creationId xmlns:a16="http://schemas.microsoft.com/office/drawing/2014/main" id="{3B297EEB-D5EF-7B44-3DC8-5834A1F87A52}"/>
              </a:ext>
            </a:extLst>
          </p:cNvPr>
          <p:cNvSpPr>
            <a:spLocks noGrp="1"/>
          </p:cNvSpPr>
          <p:nvPr>
            <p:ph type="body" sz="quarter" idx="14"/>
          </p:nvPr>
        </p:nvSpPr>
        <p:spPr>
          <a:xfrm>
            <a:off x="3804750" y="5429310"/>
            <a:ext cx="2692400" cy="793422"/>
          </a:xfrm>
        </p:spPr>
        <p:txBody>
          <a:bodyPr/>
          <a:lstStyle/>
          <a:p>
            <a:r>
              <a:rPr lang="en-GB"/>
              <a:t>Prepared by</a:t>
            </a:r>
          </a:p>
          <a:p>
            <a:pPr lvl="1"/>
            <a:r>
              <a:rPr lang="en-GB"/>
              <a:t>Presenter Full Name</a:t>
            </a:r>
            <a:br>
              <a:rPr lang="en-GB"/>
            </a:br>
            <a:r>
              <a:rPr lang="en-GB"/>
              <a:t>Position title</a:t>
            </a:r>
          </a:p>
        </p:txBody>
      </p:sp>
      <p:sp>
        <p:nvSpPr>
          <p:cNvPr id="16" name="Text Placeholder 15">
            <a:extLst>
              <a:ext uri="{FF2B5EF4-FFF2-40B4-BE49-F238E27FC236}">
                <a16:creationId xmlns:a16="http://schemas.microsoft.com/office/drawing/2014/main" id="{884760D5-960C-3DE5-6FD9-30CCD5720FBB}"/>
              </a:ext>
            </a:extLst>
          </p:cNvPr>
          <p:cNvSpPr>
            <a:spLocks noGrp="1"/>
          </p:cNvSpPr>
          <p:nvPr>
            <p:ph type="body" sz="quarter" idx="15"/>
          </p:nvPr>
        </p:nvSpPr>
        <p:spPr>
          <a:xfrm>
            <a:off x="7136425" y="5734008"/>
            <a:ext cx="2692400" cy="488724"/>
          </a:xfrm>
        </p:spPr>
        <p:txBody>
          <a:bodyPr/>
          <a:lstStyle/>
          <a:p>
            <a:r>
              <a:rPr lang="en-GB"/>
              <a:t>Date</a:t>
            </a:r>
          </a:p>
          <a:p>
            <a:pPr lvl="1"/>
            <a:r>
              <a:rPr lang="en-GB"/>
              <a:t>Month YYYY</a:t>
            </a:r>
          </a:p>
        </p:txBody>
      </p:sp>
    </p:spTree>
    <p:extLst>
      <p:ext uri="{BB962C8B-B14F-4D97-AF65-F5344CB8AC3E}">
        <p14:creationId xmlns:p14="http://schemas.microsoft.com/office/powerpoint/2010/main" val="72904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CC72BCD-55C7-4108-2A7A-141EA41FEB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E173F7C-C801-1956-5EFD-83A281BB198D}"/>
              </a:ext>
            </a:extLst>
          </p:cNvPr>
          <p:cNvSpPr>
            <a:spLocks noGrp="1"/>
          </p:cNvSpPr>
          <p:nvPr>
            <p:ph type="body" sz="quarter" idx="13"/>
          </p:nvPr>
        </p:nvSpPr>
        <p:spPr>
          <a:xfrm>
            <a:off x="469902" y="5530876"/>
            <a:ext cx="3644898" cy="691856"/>
          </a:xfrm>
        </p:spPr>
        <p:txBody>
          <a:bodyPr/>
          <a:lstStyle/>
          <a:p>
            <a:r>
              <a:rPr lang="en-GB"/>
              <a:t>Prepared for</a:t>
            </a:r>
          </a:p>
          <a:p>
            <a:pPr lvl="1"/>
            <a:r>
              <a:rPr lang="en-GB"/>
              <a:t>Client Name and Title </a:t>
            </a:r>
            <a:br>
              <a:rPr lang="en-GB"/>
            </a:br>
            <a:r>
              <a:rPr lang="en-GB"/>
              <a:t>Client Company Name</a:t>
            </a:r>
          </a:p>
        </p:txBody>
      </p:sp>
      <p:sp>
        <p:nvSpPr>
          <p:cNvPr id="2" name="Title 1">
            <a:extLst>
              <a:ext uri="{FF2B5EF4-FFF2-40B4-BE49-F238E27FC236}">
                <a16:creationId xmlns:a16="http://schemas.microsoft.com/office/drawing/2014/main" id="{633B1FB0-7D71-EA7C-E6C4-F26FA6C4BBE9}"/>
              </a:ext>
            </a:extLst>
          </p:cNvPr>
          <p:cNvSpPr>
            <a:spLocks noGrp="1"/>
          </p:cNvSpPr>
          <p:nvPr>
            <p:ph type="title"/>
          </p:nvPr>
        </p:nvSpPr>
        <p:spPr>
          <a:xfrm>
            <a:off x="473075" y="2412000"/>
            <a:ext cx="6913146" cy="1538883"/>
          </a:xfrm>
        </p:spPr>
        <p:txBody>
          <a:bodyPr>
            <a:normAutofit/>
          </a:bodyPr>
          <a:lstStyle/>
          <a:p>
            <a:r>
              <a:rPr lang="en-GB"/>
              <a:t>Presentation headline title placeholder</a:t>
            </a:r>
          </a:p>
        </p:txBody>
      </p:sp>
      <p:sp>
        <p:nvSpPr>
          <p:cNvPr id="3" name="Text Placeholder 2">
            <a:extLst>
              <a:ext uri="{FF2B5EF4-FFF2-40B4-BE49-F238E27FC236}">
                <a16:creationId xmlns:a16="http://schemas.microsoft.com/office/drawing/2014/main" id="{1A6DECA1-E421-8C28-FDAE-EDF28AC25230}"/>
              </a:ext>
            </a:extLst>
          </p:cNvPr>
          <p:cNvSpPr>
            <a:spLocks noGrp="1"/>
          </p:cNvSpPr>
          <p:nvPr>
            <p:ph type="body" sz="half" idx="2"/>
          </p:nvPr>
        </p:nvSpPr>
        <p:spPr>
          <a:xfrm>
            <a:off x="473075" y="1996989"/>
            <a:ext cx="3800475" cy="332399"/>
          </a:xfrm>
        </p:spPr>
        <p:txBody>
          <a:bodyPr/>
          <a:lstStyle/>
          <a:p>
            <a:r>
              <a:rPr lang="en-GB" dirty="0"/>
              <a:t>Hitachi Digital Services</a:t>
            </a:r>
          </a:p>
        </p:txBody>
      </p:sp>
    </p:spTree>
    <p:extLst>
      <p:ext uri="{BB962C8B-B14F-4D97-AF65-F5344CB8AC3E}">
        <p14:creationId xmlns:p14="http://schemas.microsoft.com/office/powerpoint/2010/main" val="3499540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2434A-77CE-99CF-1F6C-D8F084E2C87D}"/>
              </a:ext>
            </a:extLst>
          </p:cNvPr>
          <p:cNvSpPr>
            <a:spLocks noGrp="1"/>
          </p:cNvSpPr>
          <p:nvPr>
            <p:ph type="ftr" sz="quarter" idx="11"/>
          </p:nvPr>
        </p:nvSpPr>
        <p:spPr/>
        <p:txBody>
          <a:bodyPr/>
          <a:lstStyle/>
          <a:p>
            <a:r>
              <a:rPr lang="en-GB" dirty="0"/>
              <a:t>Hitachi Digital Services   |   Presentation headline title</a:t>
            </a:r>
          </a:p>
        </p:txBody>
      </p:sp>
      <p:sp>
        <p:nvSpPr>
          <p:cNvPr id="3" name="Slide Number Placeholder 2">
            <a:extLst>
              <a:ext uri="{FF2B5EF4-FFF2-40B4-BE49-F238E27FC236}">
                <a16:creationId xmlns:a16="http://schemas.microsoft.com/office/drawing/2014/main" id="{BF963C2A-8AF1-A54B-3551-D496A5612988}"/>
              </a:ext>
            </a:extLst>
          </p:cNvPr>
          <p:cNvSpPr>
            <a:spLocks noGrp="1"/>
          </p:cNvSpPr>
          <p:nvPr>
            <p:ph type="sldNum" sz="quarter" idx="12"/>
          </p:nvPr>
        </p:nvSpPr>
        <p:spPr/>
        <p:txBody>
          <a:bodyPr/>
          <a:lstStyle/>
          <a:p>
            <a:fld id="{29F4BC05-462B-4F19-BE6B-A1043C81AA78}" type="slidenum">
              <a:rPr lang="en-GB" smtClean="0"/>
              <a:pPr/>
              <a:t>70</a:t>
            </a:fld>
            <a:endParaRPr lang="en-GB"/>
          </a:p>
        </p:txBody>
      </p:sp>
      <p:sp>
        <p:nvSpPr>
          <p:cNvPr id="42" name="Title 41">
            <a:extLst>
              <a:ext uri="{FF2B5EF4-FFF2-40B4-BE49-F238E27FC236}">
                <a16:creationId xmlns:a16="http://schemas.microsoft.com/office/drawing/2014/main" id="{1937646C-5649-AE88-14BC-9FDE82241AD6}"/>
              </a:ext>
            </a:extLst>
          </p:cNvPr>
          <p:cNvSpPr>
            <a:spLocks noGrp="1"/>
          </p:cNvSpPr>
          <p:nvPr>
            <p:ph type="title"/>
          </p:nvPr>
        </p:nvSpPr>
        <p:spPr/>
        <p:txBody>
          <a:bodyPr lIns="180000"/>
          <a:lstStyle/>
          <a:p>
            <a:r>
              <a:rPr lang="en-GB"/>
              <a:t>Thank you</a:t>
            </a:r>
          </a:p>
        </p:txBody>
      </p:sp>
      <p:sp>
        <p:nvSpPr>
          <p:cNvPr id="31" name="Text Placeholder 30">
            <a:extLst>
              <a:ext uri="{FF2B5EF4-FFF2-40B4-BE49-F238E27FC236}">
                <a16:creationId xmlns:a16="http://schemas.microsoft.com/office/drawing/2014/main" id="{5158BBA8-E0D0-EF0D-470D-17F539B5A289}"/>
              </a:ext>
            </a:extLst>
          </p:cNvPr>
          <p:cNvSpPr>
            <a:spLocks noGrp="1"/>
          </p:cNvSpPr>
          <p:nvPr>
            <p:ph type="body" sz="quarter" idx="17"/>
          </p:nvPr>
        </p:nvSpPr>
        <p:spPr/>
        <p:txBody>
          <a:bodyPr/>
          <a:lstStyle/>
          <a:p>
            <a:r>
              <a:rPr lang="en-GB"/>
              <a:t>Office Name</a:t>
            </a:r>
            <a:br>
              <a:rPr lang="en-GB"/>
            </a:br>
            <a:r>
              <a:rPr lang="en-GB"/>
              <a:t>1st line address</a:t>
            </a:r>
            <a:br>
              <a:rPr lang="en-GB"/>
            </a:br>
            <a:r>
              <a:rPr lang="en-GB"/>
              <a:t>2nd line address</a:t>
            </a:r>
            <a:br>
              <a:rPr lang="en-GB"/>
            </a:br>
            <a:r>
              <a:rPr lang="en-GB"/>
              <a:t>3rd line address</a:t>
            </a:r>
            <a:br>
              <a:rPr lang="en-GB"/>
            </a:br>
            <a:r>
              <a:rPr lang="en-GB"/>
              <a:t>+81 01 2345 6789</a:t>
            </a:r>
          </a:p>
        </p:txBody>
      </p:sp>
      <p:sp>
        <p:nvSpPr>
          <p:cNvPr id="32" name="Text Placeholder 31">
            <a:extLst>
              <a:ext uri="{FF2B5EF4-FFF2-40B4-BE49-F238E27FC236}">
                <a16:creationId xmlns:a16="http://schemas.microsoft.com/office/drawing/2014/main" id="{09E63C2B-083B-6F31-9D93-1787411507BD}"/>
              </a:ext>
            </a:extLst>
          </p:cNvPr>
          <p:cNvSpPr>
            <a:spLocks noGrp="1"/>
          </p:cNvSpPr>
          <p:nvPr>
            <p:ph type="body" sz="quarter" idx="18"/>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+41 01 2345 6789</a:t>
            </a:r>
          </a:p>
        </p:txBody>
      </p:sp>
      <p:sp>
        <p:nvSpPr>
          <p:cNvPr id="33" name="Text Placeholder 32">
            <a:extLst>
              <a:ext uri="{FF2B5EF4-FFF2-40B4-BE49-F238E27FC236}">
                <a16:creationId xmlns:a16="http://schemas.microsoft.com/office/drawing/2014/main" id="{7CA95C99-0A50-2F74-9552-C9D6B2681D6F}"/>
              </a:ext>
            </a:extLst>
          </p:cNvPr>
          <p:cNvSpPr>
            <a:spLocks noGrp="1"/>
          </p:cNvSpPr>
          <p:nvPr>
            <p:ph type="body" sz="quarter" idx="19"/>
          </p:nvPr>
        </p:nvSpPr>
        <p:spPr/>
        <p:txBody>
          <a:bodyPr/>
          <a:lstStyle/>
          <a:p>
            <a:pPr lvl="0"/>
            <a:r>
              <a:rPr lang="en-GB"/>
              <a:t>Office Name</a:t>
            </a:r>
            <a:br>
              <a:rPr lang="en-GB"/>
            </a:br>
            <a:r>
              <a:rPr lang="en-GB"/>
              <a:t>1st line address</a:t>
            </a:r>
            <a:br>
              <a:rPr lang="en-GB"/>
            </a:br>
            <a:r>
              <a:rPr lang="en-GB"/>
              <a:t>2nd line address</a:t>
            </a:r>
            <a:br>
              <a:rPr lang="en-GB"/>
            </a:br>
            <a:r>
              <a:rPr lang="en-GB"/>
              <a:t>3rd line address</a:t>
            </a:r>
            <a:br>
              <a:rPr lang="en-GB"/>
            </a:br>
            <a:r>
              <a:rPr lang="en-GB"/>
              <a:t>+44 01 2345 6789</a:t>
            </a:r>
          </a:p>
        </p:txBody>
      </p:sp>
      <p:sp>
        <p:nvSpPr>
          <p:cNvPr id="43" name="Text Placeholder 42">
            <a:extLst>
              <a:ext uri="{FF2B5EF4-FFF2-40B4-BE49-F238E27FC236}">
                <a16:creationId xmlns:a16="http://schemas.microsoft.com/office/drawing/2014/main" id="{1FBFD190-CF0E-27EA-1BA5-F956CC49EDD9}"/>
              </a:ext>
            </a:extLst>
          </p:cNvPr>
          <p:cNvSpPr>
            <a:spLocks noGrp="1"/>
          </p:cNvSpPr>
          <p:nvPr>
            <p:ph type="body" sz="quarter" idx="4294967295"/>
          </p:nvPr>
        </p:nvSpPr>
        <p:spPr>
          <a:xfrm>
            <a:off x="6202411" y="3882160"/>
            <a:ext cx="1712863" cy="1820140"/>
          </a:xfrm>
        </p:spPr>
        <p:txBody>
          <a:bodyPr anchor="b"/>
          <a:lstStyle/>
          <a:p>
            <a:r>
              <a:rPr lang="en-GB" u="sng" dirty="0" err="1">
                <a:hlinkClick r:id="rId2"/>
              </a:rPr>
              <a:t>www.hitachids.com</a:t>
            </a:r>
            <a:endParaRPr lang="en-GB" u="sng" dirty="0">
              <a:hlinkClick r:id="rId2"/>
            </a:endParaRPr>
          </a:p>
        </p:txBody>
      </p:sp>
    </p:spTree>
    <p:extLst>
      <p:ext uri="{BB962C8B-B14F-4D97-AF65-F5344CB8AC3E}">
        <p14:creationId xmlns:p14="http://schemas.microsoft.com/office/powerpoint/2010/main" val="4219425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1987551" y="1381125"/>
            <a:ext cx="8213725" cy="409575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4800" dirty="0">
                <a:solidFill>
                  <a:srgbClr val="FF0000"/>
                </a:solidFill>
              </a:rPr>
              <a:t>Mandatory Closing Slide</a:t>
            </a:r>
          </a:p>
        </p:txBody>
      </p:sp>
    </p:spTree>
    <p:extLst>
      <p:ext uri="{BB962C8B-B14F-4D97-AF65-F5344CB8AC3E}">
        <p14:creationId xmlns:p14="http://schemas.microsoft.com/office/powerpoint/2010/main" val="3721376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04C0D-DC31-462D-0CF6-9E9BEB41F8A5}"/>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7763297B-6D11-BA65-D4CF-68E2C630BE46}"/>
              </a:ext>
            </a:extLst>
          </p:cNvPr>
          <p:cNvSpPr>
            <a:spLocks noGrp="1"/>
          </p:cNvSpPr>
          <p:nvPr>
            <p:ph type="sldNum" sz="quarter" idx="12"/>
          </p:nvPr>
        </p:nvSpPr>
        <p:spPr/>
        <p:txBody>
          <a:bodyPr/>
          <a:lstStyle/>
          <a:p>
            <a:fld id="{29F4BC05-462B-4F19-BE6B-A1043C81AA78}" type="slidenum">
              <a:rPr lang="en-GB" smtClean="0"/>
              <a:pPr/>
              <a:t>72</a:t>
            </a:fld>
            <a:endParaRPr lang="en-GB"/>
          </a:p>
        </p:txBody>
      </p:sp>
    </p:spTree>
    <p:extLst>
      <p:ext uri="{BB962C8B-B14F-4D97-AF65-F5344CB8AC3E}">
        <p14:creationId xmlns:p14="http://schemas.microsoft.com/office/powerpoint/2010/main" val="1626985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0B6E-0A29-C217-6F0D-78BE0D0822F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CCD467-84A7-49CE-FC71-50181C301012}"/>
              </a:ext>
            </a:extLst>
          </p:cNvPr>
          <p:cNvSpPr>
            <a:spLocks noGrp="1"/>
          </p:cNvSpPr>
          <p:nvPr>
            <p:ph type="ftr" sz="quarter" idx="11"/>
          </p:nvPr>
        </p:nvSpPr>
        <p:spPr/>
        <p:txBody>
          <a:bodyPr/>
          <a:lstStyle/>
          <a:p>
            <a:r>
              <a:rPr lang="en-GB" dirty="0"/>
              <a:t>Hitachi Digital Services   |   Presentation headline title</a:t>
            </a:r>
          </a:p>
        </p:txBody>
      </p:sp>
      <p:sp>
        <p:nvSpPr>
          <p:cNvPr id="4" name="Slide Number Placeholder 3">
            <a:extLst>
              <a:ext uri="{FF2B5EF4-FFF2-40B4-BE49-F238E27FC236}">
                <a16:creationId xmlns:a16="http://schemas.microsoft.com/office/drawing/2014/main" id="{E8DE9E21-F289-060F-5F71-7DBFA6105F7B}"/>
              </a:ext>
            </a:extLst>
          </p:cNvPr>
          <p:cNvSpPr>
            <a:spLocks noGrp="1"/>
          </p:cNvSpPr>
          <p:nvPr>
            <p:ph type="sldNum" sz="quarter" idx="12"/>
          </p:nvPr>
        </p:nvSpPr>
        <p:spPr/>
        <p:txBody>
          <a:bodyPr/>
          <a:lstStyle/>
          <a:p>
            <a:fld id="{29F4BC05-462B-4F19-BE6B-A1043C81AA78}" type="slidenum">
              <a:rPr lang="en-GB" smtClean="0"/>
              <a:pPr/>
              <a:t>73</a:t>
            </a:fld>
            <a:endParaRPr lang="en-GB"/>
          </a:p>
        </p:txBody>
      </p:sp>
      <p:sp>
        <p:nvSpPr>
          <p:cNvPr id="2" name="TextBox 1">
            <a:extLst>
              <a:ext uri="{FF2B5EF4-FFF2-40B4-BE49-F238E27FC236}">
                <a16:creationId xmlns:a16="http://schemas.microsoft.com/office/drawing/2014/main" id="{BB2FF41C-C487-AB34-17AE-FC3F57F4DD3B}"/>
              </a:ext>
            </a:extLst>
          </p:cNvPr>
          <p:cNvSpPr txBox="1"/>
          <p:nvPr/>
        </p:nvSpPr>
        <p:spPr>
          <a:xfrm>
            <a:off x="6205728" y="3596640"/>
            <a:ext cx="0" cy="0"/>
          </a:xfrm>
          <a:prstGeom prst="rect">
            <a:avLst/>
          </a:prstGeom>
          <a:noFill/>
        </p:spPr>
        <p:txBody>
          <a:bodyPr wrap="none" lIns="0" tIns="0" rIns="0" bIns="0" rtlCol="0">
            <a:noAutofit/>
          </a:bodyPr>
          <a:lstStyle/>
          <a:p>
            <a:pPr algn="l">
              <a:lnSpc>
                <a:spcPct val="110000"/>
              </a:lnSpc>
            </a:pPr>
            <a:endParaRPr lang="en-US" sz="800" dirty="0">
              <a:effectLst/>
            </a:endParaRPr>
          </a:p>
        </p:txBody>
      </p:sp>
    </p:spTree>
    <p:extLst>
      <p:ext uri="{BB962C8B-B14F-4D97-AF65-F5344CB8AC3E}">
        <p14:creationId xmlns:p14="http://schemas.microsoft.com/office/powerpoint/2010/main" val="417238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AD704-E557-B05A-E726-D37185DAC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99D3D-088D-3A0E-F6AC-0BEEFB13A5CA}"/>
              </a:ext>
            </a:extLst>
          </p:cNvPr>
          <p:cNvSpPr>
            <a:spLocks noGrp="1"/>
          </p:cNvSpPr>
          <p:nvPr>
            <p:ph type="title"/>
          </p:nvPr>
        </p:nvSpPr>
        <p:spPr>
          <a:xfrm>
            <a:off x="485138" y="4249200"/>
            <a:ext cx="3629661" cy="923330"/>
          </a:xfrm>
        </p:spPr>
        <p:txBody>
          <a:bodyPr>
            <a:noAutofit/>
          </a:bodyPr>
          <a:lstStyle/>
          <a:p>
            <a:r>
              <a:rPr lang="en-GB" b="1" dirty="0"/>
              <a:t>Hitachi Digital Services</a:t>
            </a:r>
            <a:br>
              <a:rPr lang="en-GB" dirty="0"/>
            </a:br>
            <a:r>
              <a:rPr lang="en-GB" dirty="0"/>
              <a:t>Presentation headline title placeholder should be two to </a:t>
            </a:r>
            <a:br>
              <a:rPr lang="en-GB" dirty="0"/>
            </a:br>
            <a:r>
              <a:rPr lang="en-GB" dirty="0"/>
              <a:t>three lines where possible</a:t>
            </a:r>
          </a:p>
        </p:txBody>
      </p:sp>
      <p:sp>
        <p:nvSpPr>
          <p:cNvPr id="6" name="Text Placeholder 5">
            <a:extLst>
              <a:ext uri="{FF2B5EF4-FFF2-40B4-BE49-F238E27FC236}">
                <a16:creationId xmlns:a16="http://schemas.microsoft.com/office/drawing/2014/main" id="{2C177818-D4F0-5B3B-83F1-12ED3FCB2498}"/>
              </a:ext>
            </a:extLst>
          </p:cNvPr>
          <p:cNvSpPr>
            <a:spLocks noGrp="1"/>
          </p:cNvSpPr>
          <p:nvPr>
            <p:ph type="body" sz="quarter" idx="13"/>
          </p:nvPr>
        </p:nvSpPr>
        <p:spPr>
          <a:xfrm>
            <a:off x="469902" y="5429310"/>
            <a:ext cx="3644898" cy="793422"/>
          </a:xfrm>
        </p:spPr>
        <p:txBody>
          <a:bodyPr/>
          <a:lstStyle/>
          <a:p>
            <a:pPr>
              <a:lnSpc>
                <a:spcPct val="110000"/>
              </a:lnSpc>
            </a:pPr>
            <a:r>
              <a:rPr lang="en-GB"/>
              <a:t>Prepared for</a:t>
            </a:r>
          </a:p>
          <a:p>
            <a:pPr lvl="1">
              <a:lnSpc>
                <a:spcPct val="110000"/>
              </a:lnSpc>
            </a:pPr>
            <a:r>
              <a:rPr lang="en-GB"/>
              <a:t>Client Name and Title </a:t>
            </a:r>
            <a:br>
              <a:rPr lang="en-GB"/>
            </a:br>
            <a:r>
              <a:rPr lang="en-GB"/>
              <a:t>Client Company Name</a:t>
            </a:r>
          </a:p>
        </p:txBody>
      </p:sp>
      <p:sp>
        <p:nvSpPr>
          <p:cNvPr id="7" name="Text Placeholder 6">
            <a:extLst>
              <a:ext uri="{FF2B5EF4-FFF2-40B4-BE49-F238E27FC236}">
                <a16:creationId xmlns:a16="http://schemas.microsoft.com/office/drawing/2014/main" id="{18939BD4-A320-4ABE-E6A0-9975BABD51AA}"/>
              </a:ext>
            </a:extLst>
          </p:cNvPr>
          <p:cNvSpPr>
            <a:spLocks noGrp="1"/>
          </p:cNvSpPr>
          <p:nvPr>
            <p:ph type="body" sz="quarter" idx="14"/>
          </p:nvPr>
        </p:nvSpPr>
        <p:spPr>
          <a:xfrm>
            <a:off x="4273551" y="5724163"/>
            <a:ext cx="3644898" cy="488724"/>
          </a:xfrm>
        </p:spPr>
        <p:txBody>
          <a:bodyPr/>
          <a:lstStyle/>
          <a:p>
            <a:r>
              <a:rPr lang="en-GB"/>
              <a:t>Date</a:t>
            </a:r>
          </a:p>
          <a:p>
            <a:pPr lvl="1"/>
            <a:r>
              <a:rPr lang="en-GB"/>
              <a:t>Month YYYY</a:t>
            </a:r>
          </a:p>
        </p:txBody>
      </p:sp>
    </p:spTree>
    <p:extLst>
      <p:ext uri="{BB962C8B-B14F-4D97-AF65-F5344CB8AC3E}">
        <p14:creationId xmlns:p14="http://schemas.microsoft.com/office/powerpoint/2010/main" val="315578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06CAEA3-B936-5A49-AE3C-54ED9167AEA8}"/>
              </a:ext>
            </a:extLst>
          </p:cNvPr>
          <p:cNvSpPr txBox="1">
            <a:spLocks/>
          </p:cNvSpPr>
          <p:nvPr/>
        </p:nvSpPr>
        <p:spPr>
          <a:xfrm>
            <a:off x="472965" y="698500"/>
            <a:ext cx="11239609" cy="5461000"/>
          </a:xfrm>
          <a:prstGeom prst="rect">
            <a:avLst/>
          </a:prstGeom>
        </p:spPr>
        <p:txBody>
          <a:bodyPr lIns="0" tIns="0" rIns="0" bIns="0" anchor="ctr"/>
          <a:lstStyle>
            <a:lvl1pPr algn="l" defTabSz="914400" rtl="0" eaLnBrk="1" latinLnBrk="0" hangingPunct="1">
              <a:lnSpc>
                <a:spcPct val="90000"/>
              </a:lnSpc>
              <a:spcBef>
                <a:spcPct val="0"/>
              </a:spcBef>
              <a:buNone/>
              <a:defRPr sz="2200" kern="1200">
                <a:solidFill>
                  <a:schemeClr val="tx1"/>
                </a:solidFill>
                <a:latin typeface="+mj-lt"/>
                <a:ea typeface="+mj-ea"/>
                <a:cs typeface="+mj-cs"/>
              </a:defRPr>
            </a:lvl1pPr>
          </a:lstStyle>
          <a:p>
            <a:pPr algn="ctr">
              <a:lnSpc>
                <a:spcPct val="100000"/>
              </a:lnSpc>
            </a:pPr>
            <a:r>
              <a:rPr lang="en-GB" sz="8000">
                <a:solidFill>
                  <a:schemeClr val="bg1"/>
                </a:solidFill>
              </a:rPr>
              <a:t>Welcome slide</a:t>
            </a:r>
            <a:br>
              <a:rPr lang="en-GB" sz="8000">
                <a:solidFill>
                  <a:schemeClr val="bg1"/>
                </a:solidFill>
              </a:rPr>
            </a:br>
            <a:r>
              <a:rPr lang="en-GB" sz="8000">
                <a:solidFill>
                  <a:schemeClr val="bg1"/>
                </a:solidFill>
              </a:rPr>
              <a:t>examples</a:t>
            </a:r>
          </a:p>
        </p:txBody>
      </p:sp>
    </p:spTree>
    <p:extLst>
      <p:ext uri="{BB962C8B-B14F-4D97-AF65-F5344CB8AC3E}">
        <p14:creationId xmlns:p14="http://schemas.microsoft.com/office/powerpoint/2010/main" val="343847672"/>
      </p:ext>
    </p:extLst>
  </p:cSld>
  <p:clrMapOvr>
    <a:masterClrMapping/>
  </p:clrMapOvr>
</p:sld>
</file>

<file path=ppt/theme/theme1.xml><?xml version="1.0" encoding="utf-8"?>
<a:theme xmlns:a="http://schemas.openxmlformats.org/drawingml/2006/main" name="Hitachi Theme">
  <a:themeElements>
    <a:clrScheme name="Hitachi">
      <a:dk1>
        <a:sysClr val="windowText" lastClr="000000"/>
      </a:dk1>
      <a:lt1>
        <a:sysClr val="window" lastClr="FFFFFF"/>
      </a:lt1>
      <a:dk2>
        <a:srgbClr val="222222"/>
      </a:dk2>
      <a:lt2>
        <a:srgbClr val="CC0000"/>
      </a:lt2>
      <a:accent1>
        <a:srgbClr val="FA000F"/>
      </a:accent1>
      <a:accent2>
        <a:srgbClr val="4D4D4D"/>
      </a:accent2>
      <a:accent3>
        <a:srgbClr val="737373"/>
      </a:accent3>
      <a:accent4>
        <a:srgbClr val="B3B3B3"/>
      </a:accent4>
      <a:accent5>
        <a:srgbClr val="D9D9D9"/>
      </a:accent5>
      <a:accent6>
        <a:srgbClr val="F4F4F4"/>
      </a:accent6>
      <a:hlink>
        <a:srgbClr val="000000"/>
      </a:hlink>
      <a:folHlink>
        <a:srgbClr val="222222"/>
      </a:folHlink>
    </a:clrScheme>
    <a:fontScheme name="Hitachi">
      <a:majorFont>
        <a:latin typeface="Hitachi Sans"/>
        <a:ea typeface=""/>
        <a:cs typeface=""/>
      </a:majorFont>
      <a:minorFont>
        <a:latin typeface="Hitach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defRPr sz="800" dirty="0" smtClean="0">
            <a:effectLst/>
          </a:defRPr>
        </a:defPPr>
      </a:lstStyle>
    </a:txDef>
  </a:objectDefaults>
  <a:extraClrSchemeLst/>
  <a:custClrLst>
    <a:custClr name="Green">
      <a:srgbClr val="00FA82"/>
    </a:custClr>
    <a:custClr name="Cyan">
      <a:srgbClr val="00DCFA"/>
    </a:custClr>
    <a:custClr name="Blue">
      <a:srgbClr val="0064FA"/>
    </a:custClr>
    <a:custClr name="Purple">
      <a:srgbClr val="9B00FA"/>
    </a:custClr>
    <a:custClr name="Pink">
      <a:srgbClr val="FA00A5"/>
    </a:custClr>
    <a:custClr name="Orange">
      <a:srgbClr val="FA6900"/>
    </a:custClr>
    <a:custClr name="Yellow">
      <a:srgbClr val="FAD200"/>
    </a:custClr>
  </a:custClrLst>
  <a:extLst>
    <a:ext uri="{05A4C25C-085E-4340-85A3-A5531E510DB2}">
      <thm15:themeFamily xmlns:thm15="http://schemas.microsoft.com/office/thememl/2012/main" name="HDS PPT Template (Latin Alphabet) 16x9_V2" id="{51E2F6DD-B76E-0141-9E14-57B84FED3928}" vid="{F55CF02B-FCCB-2D4F-A422-FE03988AA2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E7E85BF-9B5C-2146-A61B-9285390DB7C4}">
  <we:reference id="4b785c87-866c-4bad-85d8-5d1ae467ac9a" version="3.20.0.0" store="EXCatalog" storeType="EXCatalog"/>
  <we:alternateReferences>
    <we:reference id="WA104381909" version="3.20.0.0" store="vi-V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1982E0523122D4CBFB70AA605999DBE" ma:contentTypeVersion="18" ma:contentTypeDescription="新しいドキュメントを作成します。" ma:contentTypeScope="" ma:versionID="892a2b558fedffc3dce7f7b877f6732c">
  <xsd:schema xmlns:xsd="http://www.w3.org/2001/XMLSchema" xmlns:xs="http://www.w3.org/2001/XMLSchema" xmlns:p="http://schemas.microsoft.com/office/2006/metadata/properties" xmlns:ns2="6b9f0455-9be3-4742-80f8-127f9a113b62" xmlns:ns3="0fd13ac7-8dc6-4da2-9bc0-64ceffb55155" targetNamespace="http://schemas.microsoft.com/office/2006/metadata/properties" ma:root="true" ma:fieldsID="6279c4e8f7200d3466990a9db2b0c1dd" ns2:_="" ns3:_="">
    <xsd:import namespace="6b9f0455-9be3-4742-80f8-127f9a113b62"/>
    <xsd:import namespace="0fd13ac7-8dc6-4da2-9bc0-64ceffb551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f0455-9be3-4742-80f8-127f9a113b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画像タグ" ma:readOnly="false" ma:fieldId="{5cf76f15-5ced-4ddc-b409-7134ff3c332f}" ma:taxonomyMulti="true" ma:sspId="9dd84382-b38c-4eba-b7c2-4a66a077def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13ac7-8dc6-4da2-9bc0-64ceffb55155" elementFormDefault="qualified">
    <xsd:import namespace="http://schemas.microsoft.com/office/2006/documentManagement/types"/>
    <xsd:import namespace="http://schemas.microsoft.com/office/infopath/2007/PartnerControls"/>
    <xsd:element name="SharedWithUsers" ma:index="16"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有相手の詳細情報" ma:internalName="SharedWithDetails" ma:readOnly="true">
      <xsd:simpleType>
        <xsd:restriction base="dms:Note">
          <xsd:maxLength value="255"/>
        </xsd:restriction>
      </xsd:simpleType>
    </xsd:element>
    <xsd:element name="TaxCatchAll" ma:index="20" nillable="true" ma:displayName="Taxonomy Catch All Column" ma:hidden="true" ma:list="{3eb62cec-21bf-4523-a772-6ffbb78c5d33}" ma:internalName="TaxCatchAll" ma:showField="CatchAllData" ma:web="0fd13ac7-8dc6-4da2-9bc0-64ceffb551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b9f0455-9be3-4742-80f8-127f9a113b62">
      <Terms xmlns="http://schemas.microsoft.com/office/infopath/2007/PartnerControls"/>
    </lcf76f155ced4ddcb4097134ff3c332f>
    <TaxCatchAll xmlns="0fd13ac7-8dc6-4da2-9bc0-64ceffb55155" xsi:nil="true"/>
  </documentManagement>
</p:properties>
</file>

<file path=customXml/itemProps1.xml><?xml version="1.0" encoding="utf-8"?>
<ds:datastoreItem xmlns:ds="http://schemas.openxmlformats.org/officeDocument/2006/customXml" ds:itemID="{A520A9EC-264E-465E-B611-96896E535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9f0455-9be3-4742-80f8-127f9a113b62"/>
    <ds:schemaRef ds:uri="0fd13ac7-8dc6-4da2-9bc0-64ceffb55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A557B8-3679-4BCC-8A36-D7E1549FBB5A}">
  <ds:schemaRefs>
    <ds:schemaRef ds:uri="http://schemas.microsoft.com/sharepoint/v3/contenttype/forms"/>
  </ds:schemaRefs>
</ds:datastoreItem>
</file>

<file path=customXml/itemProps3.xml><?xml version="1.0" encoding="utf-8"?>
<ds:datastoreItem xmlns:ds="http://schemas.openxmlformats.org/officeDocument/2006/customXml" ds:itemID="{516023C7-747B-4388-B36D-4F0FFD9B6953}">
  <ds:schemaRefs>
    <ds:schemaRef ds:uri="http://purl.org/dc/terms/"/>
    <ds:schemaRef ds:uri="6b9f0455-9be3-4742-80f8-127f9a113b62"/>
    <ds:schemaRef ds:uri="http://purl.org/dc/elements/1.1/"/>
    <ds:schemaRef ds:uri="http://schemas.microsoft.com/office/2006/documentManagement/types"/>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0fd13ac7-8dc6-4da2-9bc0-64ceffb55155"/>
  </ds:schemaRefs>
</ds:datastoreItem>
</file>

<file path=docProps/app.xml><?xml version="1.0" encoding="utf-8"?>
<Properties xmlns="http://schemas.openxmlformats.org/officeDocument/2006/extended-properties" xmlns:vt="http://schemas.openxmlformats.org/officeDocument/2006/docPropsVTypes">
  <Template>blank</Template>
  <TotalTime>787</TotalTime>
  <Words>5179</Words>
  <Application>Microsoft Macintosh PowerPoint</Application>
  <PresentationFormat>Widescreen</PresentationFormat>
  <Paragraphs>720</Paragraphs>
  <Slides>73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Wingdings</vt:lpstr>
      <vt:lpstr>Arial</vt:lpstr>
      <vt:lpstr>Helvetica</vt:lpstr>
      <vt:lpstr>Cambria Math</vt:lpstr>
      <vt:lpstr>Hitachi Sans</vt:lpstr>
      <vt:lpstr>Hitachi Theme</vt:lpstr>
      <vt:lpstr>PowerPoint Presentation</vt:lpstr>
      <vt:lpstr>Hitachi Digital Services Presentation headline title placeholder should be two to  three lines where possible</vt:lpstr>
      <vt:lpstr>Presentation headline title placeholder should be two to  three lines where possible</vt:lpstr>
      <vt:lpstr>Presentation headline  title placeholder</vt:lpstr>
      <vt:lpstr>Presentation headline title placeholder estio  fugiam ibusaranos</vt:lpstr>
      <vt:lpstr>Presentation headline title placeholder estio  fugiam ibusaranos</vt:lpstr>
      <vt:lpstr>Presentation headline title placeholder</vt:lpstr>
      <vt:lpstr>Hitachi Digital Services Presentation headline title placeholder should be two to  three lines where possible</vt:lpstr>
      <vt:lpstr>PowerPoint Presentation</vt:lpstr>
      <vt:lpstr>DATA &amp; MODEL EVALUATION IN MACHINE LEARNING</vt:lpstr>
      <vt:lpstr>Contents</vt:lpstr>
      <vt:lpstr>1. Data Visualization</vt:lpstr>
      <vt:lpstr>Các loại biểu đồ phổ biến: </vt:lpstr>
      <vt:lpstr>2. Data Preprocessing </vt:lpstr>
      <vt:lpstr>Các bước Data Preprocessing:</vt:lpstr>
      <vt:lpstr>3. Metrics Evaluation</vt:lpstr>
      <vt:lpstr>Confusion Matrix</vt:lpstr>
      <vt:lpstr>Precision đo lường độ chính xác của các dự đoán dương tính.</vt:lpstr>
      <vt:lpstr>Recall đo lường khả năng phát hiện đầy đủ các mẫu dương tính.</vt:lpstr>
      <vt:lpstr>F1-score là trung bình hài hòa giữa Precision và Recall.</vt:lpstr>
      <vt:lpstr>Ví dụ: Model dự đoán bệnh nhân có dương tính covid hay không? </vt:lpstr>
      <vt:lpstr>PowerPoint Presentation</vt:lpstr>
      <vt:lpstr>Conclusion 1. Data Visualization giúp hiểu dữ liệu 2. Data Preprocessing quyết định chất lượng model 3. Metrics giúp đánh giá mô hình 4. Cần cân bằng để tránh underfitting và overfitting </vt:lpstr>
      <vt:lpstr>Thank you for listening! 🙌 </vt:lpstr>
      <vt:lpstr>PowerPoint Presentation</vt:lpstr>
      <vt:lpstr>PowerPoint Presentation</vt:lpstr>
      <vt:lpstr>Contents</vt:lpstr>
      <vt:lpstr>PowerPoint Presentation</vt:lpstr>
      <vt:lpstr>PowerPoint Presentation</vt:lpstr>
      <vt:lpstr>PowerPoint Presentation</vt:lpstr>
      <vt:lpstr>Divider title here</vt:lpstr>
      <vt:lpstr>Rommolo enturibus</vt:lpstr>
      <vt:lpstr>Divider title here</vt:lpstr>
      <vt:lpstr>PowerPoint Presentation</vt:lpstr>
      <vt:lpstr>Molorescid que num id quis  dolo inctur sitametur voluptiures estio intinti onsequam</vt:lpstr>
      <vt:lpstr>Estio onitos?</vt:lpstr>
      <vt:lpstr>Gia nam inis aborenemo   13B RTX serit autemquas volore 90 incium ium 200+ volupid quam Autemquas 120 inpos santos   1,800+ expliquatur asaut archi 2,400 voluptiures intinti onsequam 45,000 um sandam dignis</vt:lpstr>
      <vt:lpstr>Slide title</vt:lpstr>
      <vt:lpstr>Slide title</vt:lpstr>
      <vt:lpstr>Slide title</vt:lpstr>
      <vt:lpstr>Slide title</vt:lpstr>
      <vt:lpstr>Slide title</vt:lpstr>
      <vt:lpstr>Slide title</vt:lpstr>
      <vt:lpstr>Slide title</vt:lpstr>
      <vt:lpstr>Slide title</vt:lpstr>
      <vt:lpstr>Slide title here</vt:lpstr>
      <vt:lpstr>Slide title here</vt:lpstr>
      <vt:lpstr>Slide title</vt:lpstr>
      <vt:lpstr>PowerPoint Presentation</vt:lpstr>
      <vt:lpstr>Everunt aspid quam que  molentis iduciam</vt:lpstr>
      <vt:lpstr>Everunt aspid quam que  molentis iduciam</vt:lpstr>
      <vt:lpstr>Everunt aspid quam que  molentis iduciam</vt:lpstr>
      <vt:lpstr>Page title goes here</vt:lpstr>
      <vt:lpstr>Page title goes here</vt:lpstr>
      <vt:lpstr>Page title goes here</vt:lpstr>
      <vt:lpstr>Page title goes here</vt:lpstr>
      <vt:lpstr>Nonseque voluptaque acipitae</vt:lpstr>
      <vt:lpstr>Rae serit autemquas</vt:lpstr>
      <vt:lpstr>Wium enturibus olorit emporrum liquia, que nus arcil moditi conalignam quiatus, culluptatur mosa optatur senist?</vt:lpstr>
      <vt:lpstr>Soluptati odis dolligent</vt:lpstr>
      <vt:lpstr>Moloetis onempor ratemo  voluptaque conemquo </vt:lpstr>
      <vt:lpstr>Slide title here</vt:lpstr>
      <vt:lpstr>PowerPoint Presentation</vt:lpstr>
      <vt:lpstr>Thank you</vt:lpstr>
      <vt:lpstr>Thank you</vt:lpstr>
      <vt:lpstr>PowerPoint Presentation</vt:lpstr>
      <vt:lpstr>Hitachi Digital Services Presentation headline title placeholder should be two to  three lines where possible</vt:lpstr>
      <vt:lpstr>Presentation headline title placeholder estio  fugiam ibusaranos</vt:lpstr>
      <vt:lpstr>Presentation headline title placeholder estio  fugiam ibusaranos</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Luong Thi Hoai Le</dc:creator>
  <cp:lastModifiedBy>Lê Thị Hoài Lương</cp:lastModifiedBy>
  <cp:revision>5</cp:revision>
  <dcterms:created xsi:type="dcterms:W3CDTF">2025-12-18T03:07:45Z</dcterms:created>
  <dcterms:modified xsi:type="dcterms:W3CDTF">2025-12-18T20:50:01Z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0x010100F1982E0523122D4CBFB70AA605999DBE</vt:lpwstr>
  </property>
  <property fmtid="{D5CDD505-2E9C-101B-9397-08002B2CF9AE}" pid="3" name="MediaServiceImageTags">
    <vt:lpwstr/>
  </property>
</Properties>
</file>